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x="12192000" cy="6858000"/>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autoAdjust="0" sz="16994"/>
    <p:restoredTop autoAdjust="0" sz="78304"/>
  </p:normalViewPr>
  <p:slideViewPr>
    <p:cSldViewPr snapToGrid="0">
      <p:cViewPr varScale="1">
        <p:scale>
          <a:sx d="100" n="73"/>
          <a:sy d="100" n="73"/>
        </p:scale>
        <p:origin x="1464" y="192"/>
      </p:cViewPr>
      <p:guideLst>
        <p:guide orient="horz" pos="2160"/>
        <p:guide pos="3840"/>
      </p:guideLst>
    </p:cSldViewPr>
  </p:slideViewPr>
  <p:outlineViewPr>
    <p:cViewPr>
      <p:scale>
        <a:sx d="100" n="33"/>
        <a:sy d="100" n="33"/>
      </p:scale>
      <p:origin x="0" y="0"/>
    </p:cViewPr>
  </p:outlineViewPr>
  <p:notesTextViewPr>
    <p:cViewPr>
      <p:scale>
        <a:sx d="1" n="1"/>
        <a:sy d="1" n="1"/>
      </p:scale>
      <p:origin x="0" y="0"/>
    </p:cViewPr>
  </p:notesTextViewPr>
  <p:gridSpacing cx="72008" cy="72008"/>
</p:viewPr>
</file>

<file path=ppt/_rels/presentation.xml.rels><?xml version="1.0" encoding="UTF-8" standalone="yes"?><Relationships xmlns="http://schemas.openxmlformats.org/package/2006/relationships"><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notesMasters/notesMaster1.xml" Type="http://schemas.openxmlformats.org/officeDocument/2006/relationships/notes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2.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1.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sz="quarter" type="hdr"/>
          </p:nvPr>
        </p:nvSpPr>
        <p:spPr>
          <a:xfrm>
            <a:off x="0" y="0"/>
            <a:ext cx="2971800" cy="458788"/>
          </a:xfrm>
          <a:prstGeom prst="rect">
            <a:avLst/>
          </a:prstGeom>
        </p:spPr>
        <p:txBody>
          <a:bodyPr bIns="45720" lIns="91440" numCol="1" rIns="91440" rtlCol="0" tIns="45720" vert="horz"/>
          <a:lstStyle>
            <a:lvl1pPr algn="l">
              <a:defRPr sz="1200"/>
            </a:lvl1pPr>
          </a:lstStyle>
          <a:p>
            <a:endParaRPr altLang="en-GB" lang="en-GB"/>
          </a:p>
        </p:txBody>
      </p:sp>
      <p:sp>
        <p:nvSpPr>
          <p:cNvPr id="3" name="Date Placeholder 2"/>
          <p:cNvSpPr>
            <a:spLocks noGrp="1"/>
          </p:cNvSpPr>
          <p:nvPr>
            <p:ph idx="1" type="dt"/>
          </p:nvPr>
        </p:nvSpPr>
        <p:spPr>
          <a:xfrm>
            <a:off x="3884613" y="0"/>
            <a:ext cx="2971800" cy="458788"/>
          </a:xfrm>
          <a:prstGeom prst="rect">
            <a:avLst/>
          </a:prstGeom>
        </p:spPr>
        <p:txBody>
          <a:bodyPr bIns="45720" lIns="91440" numCol="1" rIns="91440" rtlCol="0" tIns="45720" vert="horz"/>
          <a:lstStyle>
            <a:lvl1pPr algn="r">
              <a:defRPr sz="1200"/>
            </a:lvl1pPr>
          </a:lstStyle>
          <a:p>
            <a:fld id="{D2DC651F-0DDF-4C4F-86B6-D9E18AD5D43B}" type="datetimeFigureOut">
              <a:rPr altLang="en-GB" lang="en-GB" smtClean="0"/>
              <a:t>07/06/2021</a:t>
            </a:fld>
            <a:endParaRPr altLang="en-GB" lang="en-GB"/>
          </a:p>
        </p:txBody>
      </p:sp>
      <p:sp>
        <p:nvSpPr>
          <p:cNvPr id="4" name="Slide Image Placeholder 3"/>
          <p:cNvSpPr>
            <a:spLocks noChangeAspect="1" noGrp="1" noRot="1"/>
          </p:cNvSpPr>
          <p:nvPr>
            <p:ph idx="2" type="sldImg"/>
          </p:nvPr>
        </p:nvSpPr>
        <p:spPr>
          <a:xfrm>
            <a:off x="685800" y="1143000"/>
            <a:ext cx="5486400" cy="3086100"/>
          </a:xfrm>
          <a:prstGeom prst="rect">
            <a:avLst/>
          </a:prstGeom>
          <a:noFill/>
          <a:ln w="12700">
            <a:solidFill>
              <a:prstClr val="black"/>
            </a:solidFill>
          </a:ln>
        </p:spPr>
        <p:txBody>
          <a:bodyPr anchor="ctr" bIns="45720" lIns="91440" numCol="1" rIns="91440" rtlCol="0" tIns="45720" vert="horz"/>
          <a:lstStyle/>
          <a:p>
            <a:endParaRPr altLang="en-GB" lang="en-GB"/>
          </a:p>
        </p:txBody>
      </p:sp>
      <p:sp>
        <p:nvSpPr>
          <p:cNvPr id="5" name="Notes Placeholder 4"/>
          <p:cNvSpPr>
            <a:spLocks noGrp="1"/>
          </p:cNvSpPr>
          <p:nvPr>
            <p:ph idx="3" sz="quarter" type="body"/>
          </p:nvPr>
        </p:nvSpPr>
        <p:spPr>
          <a:xfrm>
            <a:off x="685800" y="4400550"/>
            <a:ext cx="5486400" cy="3600450"/>
          </a:xfrm>
          <a:prstGeom prst="rect">
            <a:avLst/>
          </a:prstGeom>
        </p:spPr>
        <p:txBody>
          <a:bodyPr bIns="45720" lIns="91440" numCol="1" rIns="91440" rtlCol="0" tIns="45720"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ltLang="en-GB" lang="en-GB"/>
          </a:p>
        </p:txBody>
      </p:sp>
      <p:sp>
        <p:nvSpPr>
          <p:cNvPr id="6" name="Footer Placeholder 5"/>
          <p:cNvSpPr>
            <a:spLocks noGrp="1"/>
          </p:cNvSpPr>
          <p:nvPr>
            <p:ph idx="4" sz="quarter" type="ftr"/>
          </p:nvPr>
        </p:nvSpPr>
        <p:spPr>
          <a:xfrm>
            <a:off x="0" y="8685213"/>
            <a:ext cx="2971800" cy="458787"/>
          </a:xfrm>
          <a:prstGeom prst="rect">
            <a:avLst/>
          </a:prstGeom>
        </p:spPr>
        <p:txBody>
          <a:bodyPr anchor="b" bIns="45720" lIns="91440" numCol="1" rIns="91440" rtlCol="0" tIns="45720" vert="horz"/>
          <a:lstStyle>
            <a:lvl1pPr algn="l">
              <a:defRPr sz="1200"/>
            </a:lvl1pPr>
          </a:lstStyle>
          <a:p>
            <a:endParaRPr altLang="en-GB" lang="en-GB"/>
          </a:p>
        </p:txBody>
      </p:sp>
      <p:sp>
        <p:nvSpPr>
          <p:cNvPr id="7" name="Slide Number Placeholder 6"/>
          <p:cNvSpPr>
            <a:spLocks noGrp="1"/>
          </p:cNvSpPr>
          <p:nvPr>
            <p:ph idx="5" sz="quarter" type="sldNum"/>
          </p:nvPr>
        </p:nvSpPr>
        <p:spPr>
          <a:xfrm>
            <a:off x="3884613" y="8685213"/>
            <a:ext cx="2971800" cy="458787"/>
          </a:xfrm>
          <a:prstGeom prst="rect">
            <a:avLst/>
          </a:prstGeom>
        </p:spPr>
        <p:txBody>
          <a:bodyPr anchor="b" bIns="45720" lIns="91440" numCol="1" rIns="91440" rtlCol="0" tIns="45720" vert="horz"/>
          <a:lstStyle>
            <a:lvl1pPr algn="r">
              <a:defRPr sz="1200"/>
            </a:lvl1pPr>
          </a:lstStyle>
          <a:p>
            <a:fld id="{314C98EE-5D95-40C7-81DB-4611C54A5AFE}" type="slidenum">
              <a:rPr altLang="en-GB" lang="en-GB" smtClean="0"/>
              <a:t>‹#›</a:t>
            </a:fld>
            <a:endParaRPr altLang="en-GB" lang="en-GB"/>
          </a:p>
        </p:txBody>
      </p:sp>
    </p:spTree>
    <p:extLst>
      <p:ext uri="{BB962C8B-B14F-4D97-AF65-F5344CB8AC3E}">
        <p14:creationId xmlns:p14="http://schemas.microsoft.com/office/powerpoint/2010/main" val="2025341913"/>
      </p:ext>
    </p:extLst>
  </p:cSld>
  <p:clrMap accent1="accent1" accent2="accent2" accent3="accent3" accent4="accent4" accent5="accent5" accent6="accent6" bg1="lt1" bg2="lt2" folHlink="folHlink" hlink="hlink" tx1="dk1" tx2="dk2"/>
  <p:notesStyle>
    <a:lvl1pPr algn="l" defTabSz="914400" eaLnBrk="1" hangingPunct="1" latinLnBrk="0" marL="0" rtl="0">
      <a:defRPr kern="1200" sz="1200">
        <a:solidFill>
          <a:schemeClr val="tx1"/>
        </a:solidFill>
        <a:latin typeface="+mn-lt"/>
        <a:ea typeface="+mn-ea"/>
        <a:cs typeface="+mn-cs"/>
      </a:defRPr>
    </a:lvl1pPr>
    <a:lvl2pPr algn="l" defTabSz="914400" eaLnBrk="1" hangingPunct="1" latinLnBrk="0" marL="457200" rtl="0">
      <a:defRPr kern="1200" sz="1200">
        <a:solidFill>
          <a:schemeClr val="tx1"/>
        </a:solidFill>
        <a:latin typeface="+mn-lt"/>
        <a:ea typeface="+mn-ea"/>
        <a:cs typeface="+mn-cs"/>
      </a:defRPr>
    </a:lvl2pPr>
    <a:lvl3pPr algn="l" defTabSz="914400" eaLnBrk="1" hangingPunct="1" latinLnBrk="0" marL="914400" rtl="0">
      <a:defRPr kern="1200" sz="1200">
        <a:solidFill>
          <a:schemeClr val="tx1"/>
        </a:solidFill>
        <a:latin typeface="+mn-lt"/>
        <a:ea typeface="+mn-ea"/>
        <a:cs typeface="+mn-cs"/>
      </a:defRPr>
    </a:lvl3pPr>
    <a:lvl4pPr algn="l" defTabSz="914400" eaLnBrk="1" hangingPunct="1" latinLnBrk="0" marL="1371600" rtl="0">
      <a:defRPr kern="1200" sz="1200">
        <a:solidFill>
          <a:schemeClr val="tx1"/>
        </a:solidFill>
        <a:latin typeface="+mn-lt"/>
        <a:ea typeface="+mn-ea"/>
        <a:cs typeface="+mn-cs"/>
      </a:defRPr>
    </a:lvl4pPr>
    <a:lvl5pPr algn="l" defTabSz="914400" eaLnBrk="1" hangingPunct="1" latinLnBrk="0" marL="1828800" rtl="0">
      <a:defRPr kern="1200" sz="1200">
        <a:solidFill>
          <a:schemeClr val="tx1"/>
        </a:solidFill>
        <a:latin typeface="+mn-lt"/>
        <a:ea typeface="+mn-ea"/>
        <a:cs typeface="+mn-cs"/>
      </a:defRPr>
    </a:lvl5pPr>
    <a:lvl6pPr algn="l" defTabSz="914400" eaLnBrk="1" hangingPunct="1" latinLnBrk="0" marL="2286000" rtl="0">
      <a:defRPr kern="1200" sz="1200">
        <a:solidFill>
          <a:schemeClr val="tx1"/>
        </a:solidFill>
        <a:latin typeface="+mn-lt"/>
        <a:ea typeface="+mn-ea"/>
        <a:cs typeface="+mn-cs"/>
      </a:defRPr>
    </a:lvl6pPr>
    <a:lvl7pPr algn="l" defTabSz="914400" eaLnBrk="1" hangingPunct="1" latinLnBrk="0" marL="2743200" rtl="0">
      <a:defRPr kern="1200" sz="1200">
        <a:solidFill>
          <a:schemeClr val="tx1"/>
        </a:solidFill>
        <a:latin typeface="+mn-lt"/>
        <a:ea typeface="+mn-ea"/>
        <a:cs typeface="+mn-cs"/>
      </a:defRPr>
    </a:lvl7pPr>
    <a:lvl8pPr algn="l" defTabSz="914400" eaLnBrk="1" hangingPunct="1" latinLnBrk="0" marL="3200400" rtl="0">
      <a:defRPr kern="1200" sz="1200">
        <a:solidFill>
          <a:schemeClr val="tx1"/>
        </a:solidFill>
        <a:latin typeface="+mn-lt"/>
        <a:ea typeface="+mn-ea"/>
        <a:cs typeface="+mn-cs"/>
      </a:defRPr>
    </a:lvl8pPr>
    <a:lvl9pPr algn="l" defTabSz="914400" eaLnBrk="1" hangingPunct="1" latinLnBrk="0" marL="3657600" rtl="0">
      <a:defRPr kern="1200" sz="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arget="../slides/slide1.xml" Type="http://schemas.openxmlformats.org/officeDocument/2006/relationships/slide"/><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2" Target="../slides/slide2.xml" Type="http://schemas.openxmlformats.org/officeDocument/2006/relationships/slide"/><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2" Target="../slides/slide3.xml" Type="http://schemas.openxmlformats.org/officeDocument/2006/relationships/slide"/><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2" Target="../slides/slide4.xml" Type="http://schemas.openxmlformats.org/officeDocument/2006/relationships/slide"/><Relationship Id="rId1" Target="../notesMasters/notesMaster1.xml" Type="http://schemas.openxmlformats.org/officeDocument/2006/relationships/notesMaster"/></Relationships>
</file>

<file path=ppt/notesSlides/_rels/notesSlide5.xml.rels><?xml version="1.0" encoding="UTF-8" standalone="yes"?><Relationships xmlns="http://schemas.openxmlformats.org/package/2006/relationships"><Relationship Id="rId2" Target="../slides/slide5.xml" Type="http://schemas.openxmlformats.org/officeDocument/2006/relationships/slide"/><Relationship Id="rId1" Target="../notesMasters/notesMaster1.xml" Type="http://schemas.openxmlformats.org/officeDocument/2006/relationships/notesMaster"/></Relationships>
</file>

<file path=ppt/notesSlides/_rels/notesSlide6.xml.rels><?xml version="1.0" encoding="UTF-8" standalone="yes"?><Relationships xmlns="http://schemas.openxmlformats.org/package/2006/relationships"><Relationship Id="rId2" Target="../slides/slide6.xml" Type="http://schemas.openxmlformats.org/officeDocument/2006/relationships/slide"/><Relationship Id="rId1" Target="../notesMasters/notesMaster1.xml" Type="http://schemas.openxmlformats.org/officeDocument/2006/relationships/notesMaster"/></Relationships>
</file>

<file path=ppt/notesSlides/_rels/notesSlide7.xml.rels><?xml version="1.0" encoding="UTF-8" standalone="yes"?><Relationships xmlns="http://schemas.openxmlformats.org/package/2006/relationships"><Relationship Id="rId2" Target="../slides/slide7.xml" Type="http://schemas.openxmlformats.org/officeDocument/2006/relationships/slide"/><Relationship Id="rId1" Target="../notesMasters/notesMaster1.xml" Type="http://schemas.openxmlformats.org/officeDocument/2006/relationships/notesMaster"/></Relationships>
</file>

<file path=ppt/notesSlides/_rels/notesSlide8.xml.rels><?xml version="1.0" encoding="UTF-8" standalone="yes"?><Relationships xmlns="http://schemas.openxmlformats.org/package/2006/relationships"><Relationship Id="rId2" Target="../slides/slide8.xml" Type="http://schemas.openxmlformats.org/officeDocument/2006/relationships/slide"/><Relationship Id="rId1" Target="../notesMasters/notesMaster1.xml" Type="http://schemas.openxmlformats.org/officeDocument/2006/relationships/notesMaster"/></Relationships>
</file>

<file path=ppt/notesSlides/_rels/notesSlide9.xml.rels><?xml version="1.0" encoding="UTF-8" standalone="yes"?><Relationships xmlns="http://schemas.openxmlformats.org/package/2006/relationships"><Relationship Id="rId2" Target="../slides/slide9.xml" Type="http://schemas.openxmlformats.org/officeDocument/2006/relationships/slide"/><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dirty="0" lang="en-US"/>
          </a:p>
        </p:txBody>
      </p:sp>
      <p:sp>
        <p:nvSpPr>
          <p:cNvPr id="4" name="Slide Number Placeholder 3"/>
          <p:cNvSpPr>
            <a:spLocks noGrp="1"/>
          </p:cNvSpPr>
          <p:nvPr>
            <p:ph idx="5" sz="quarter" type="sldNum"/>
          </p:nvPr>
        </p:nvSpPr>
        <p:spPr/>
        <p:txBody>
          <a:bodyPr numCol="1"/>
          <a:lstStyle/>
          <a:p>
            <a:fld id="{314C98EE-5D95-40C7-81DB-4611C54A5AFE}" type="slidenum">
              <a:rPr altLang="en-GB" lang="en-GB" smtClean="0"/>
              <a:t>1</a:t>
            </a:fld>
            <a:endParaRPr altLang="en-GB" lang="en-GB"/>
          </a:p>
        </p:txBody>
      </p:sp>
    </p:spTree>
    <p:extLst>
      <p:ext uri="{BB962C8B-B14F-4D97-AF65-F5344CB8AC3E}">
        <p14:creationId xmlns:p14="http://schemas.microsoft.com/office/powerpoint/2010/main" val="406052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dirty="0" lang="en-GB"/>
          </a:p>
        </p:txBody>
      </p:sp>
      <p:sp>
        <p:nvSpPr>
          <p:cNvPr id="4" name="Slide Number Placeholder 3"/>
          <p:cNvSpPr>
            <a:spLocks noGrp="1"/>
          </p:cNvSpPr>
          <p:nvPr>
            <p:ph idx="5" sz="quarter" type="sldNum"/>
          </p:nvPr>
        </p:nvSpPr>
        <p:spPr/>
        <p:txBody>
          <a:bodyPr numCol="1"/>
          <a:lstStyle/>
          <a:p>
            <a:fld id="{314C98EE-5D95-40C7-81DB-4611C54A5AFE}" type="slidenum">
              <a:rPr altLang="en-GB" lang="en-GB" smtClean="0"/>
              <a:t>2</a:t>
            </a:fld>
            <a:endParaRPr altLang="en-GB" lang="en-GB"/>
          </a:p>
        </p:txBody>
      </p:sp>
    </p:spTree>
    <p:extLst>
      <p:ext uri="{BB962C8B-B14F-4D97-AF65-F5344CB8AC3E}">
        <p14:creationId xmlns:p14="http://schemas.microsoft.com/office/powerpoint/2010/main" val="1128267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3</a:t>
            </a:fld>
            <a:endParaRPr altLang="en-GB" lang="en-GB"/>
          </a:p>
        </p:txBody>
      </p:sp>
    </p:spTree>
    <p:extLst>
      <p:ext uri="{BB962C8B-B14F-4D97-AF65-F5344CB8AC3E}">
        <p14:creationId xmlns:p14="http://schemas.microsoft.com/office/powerpoint/2010/main" val="2326662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5</a:t>
            </a:fld>
            <a:endParaRPr altLang="en-GB" lang="en-GB"/>
          </a:p>
        </p:txBody>
      </p:sp>
    </p:spTree>
    <p:extLst>
      <p:ext uri="{BB962C8B-B14F-4D97-AF65-F5344CB8AC3E}">
        <p14:creationId xmlns:p14="http://schemas.microsoft.com/office/powerpoint/2010/main" val="1872670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6</a:t>
            </a:fld>
            <a:endParaRPr altLang="en-GB" lang="en-GB"/>
          </a:p>
        </p:txBody>
      </p:sp>
    </p:spTree>
    <p:extLst>
      <p:ext uri="{BB962C8B-B14F-4D97-AF65-F5344CB8AC3E}">
        <p14:creationId xmlns:p14="http://schemas.microsoft.com/office/powerpoint/2010/main" val="1255038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7</a:t>
            </a:fld>
            <a:endParaRPr altLang="en-GB" lang="en-GB"/>
          </a:p>
        </p:txBody>
      </p:sp>
    </p:spTree>
    <p:extLst>
      <p:ext uri="{BB962C8B-B14F-4D97-AF65-F5344CB8AC3E}">
        <p14:creationId xmlns:p14="http://schemas.microsoft.com/office/powerpoint/2010/main" val="2563772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8</a:t>
            </a:fld>
            <a:endParaRPr altLang="en-GB" lang="en-GB"/>
          </a:p>
        </p:txBody>
      </p:sp>
    </p:spTree>
    <p:extLst>
      <p:ext uri="{BB962C8B-B14F-4D97-AF65-F5344CB8AC3E}">
        <p14:creationId xmlns:p14="http://schemas.microsoft.com/office/powerpoint/2010/main" val="147847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9</a:t>
            </a:fld>
            <a:endParaRPr altLang="en-GB" lang="en-GB"/>
          </a:p>
        </p:txBody>
      </p:sp>
    </p:spTree>
    <p:extLst>
      <p:ext uri="{BB962C8B-B14F-4D97-AF65-F5344CB8AC3E}">
        <p14:creationId xmlns:p14="http://schemas.microsoft.com/office/powerpoint/2010/main" val="134189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ChangeAspect="1" noGrp="1" noRot="1"/>
          </p:cNvSpPr>
          <p:nvPr>
            <p:ph type="sldImg"/>
          </p:nvPr>
        </p:nvSpPr>
        <p:spPr/>
      </p:sp>
      <p:sp>
        <p:nvSpPr>
          <p:cNvPr id="3" name="Notes Placeholder 2"/>
          <p:cNvSpPr>
            <a:spLocks noGrp="1"/>
          </p:cNvSpPr>
          <p:nvPr>
            <p:ph idx="1" type="body"/>
          </p:nvPr>
        </p:nvSpPr>
        <p:spPr/>
        <p:txBody>
          <a:bodyPr numCol="1"/>
          <a:lstStyle/>
          <a:p>
            <a:endParaRPr altLang="en-GB" baseline="0" dirty="0" lang="en-GB"/>
          </a:p>
        </p:txBody>
      </p:sp>
      <p:sp>
        <p:nvSpPr>
          <p:cNvPr id="4" name="Slide Number Placeholder 3"/>
          <p:cNvSpPr>
            <a:spLocks noGrp="1"/>
          </p:cNvSpPr>
          <p:nvPr>
            <p:ph idx="10" sz="quarter" type="sldNum"/>
          </p:nvPr>
        </p:nvSpPr>
        <p:spPr/>
        <p:txBody>
          <a:bodyPr numCol="1"/>
          <a:lstStyle/>
          <a:p>
            <a:fld id="{314C98EE-5D95-40C7-81DB-4611C54A5AFE}" type="slidenum">
              <a:rPr altLang="en-GB" lang="en-GB" smtClean="0"/>
              <a:t>4</a:t>
            </a:fld>
            <a:endParaRPr altLang="en-GB" lang="en-GB"/>
          </a:p>
        </p:txBody>
      </p:sp>
    </p:spTree>
    <p:extLst>
      <p:ext uri="{BB962C8B-B14F-4D97-AF65-F5344CB8AC3E}">
        <p14:creationId xmlns:p14="http://schemas.microsoft.com/office/powerpoint/2010/main" val="3898560914"/>
      </p:ext>
    </p:extLst>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numCol="1">
            <a:normAutofit/>
          </a:bodyPr>
          <a:lstStyle>
            <a:lvl1pPr algn="ctr">
              <a:lnSpc>
                <a:spcPct val="85000"/>
              </a:lnSpc>
              <a:defRPr b="1" baseline="0" cap="all" sz="7200">
                <a:solidFill>
                  <a:srgbClr val="FFFFFF"/>
                </a:solidFill>
              </a:defRPr>
            </a:lvl1pPr>
          </a:lstStyle>
          <a:p>
            <a:r>
              <a:rPr lang="en-US"/>
              <a:t>Click to edit Master title style</a:t>
            </a:r>
            <a:endParaRPr dirty="0" lang="en-US"/>
          </a:p>
        </p:txBody>
      </p:sp>
      <p:sp>
        <p:nvSpPr>
          <p:cNvPr id="3" name="Subtitle 2"/>
          <p:cNvSpPr>
            <a:spLocks noGrp="1"/>
          </p:cNvSpPr>
          <p:nvPr>
            <p:ph idx="1" type="subTitle"/>
          </p:nvPr>
        </p:nvSpPr>
        <p:spPr>
          <a:xfrm>
            <a:off x="1709530" y="3869634"/>
            <a:ext cx="8767860" cy="1388165"/>
          </a:xfrm>
        </p:spPr>
        <p:txBody>
          <a:bodyPr numCol="1">
            <a:normAutofit/>
          </a:bodyPr>
          <a:lstStyle>
            <a:lvl1pPr algn="ctr" indent="0" marL="0">
              <a:buNone/>
              <a:defRPr sz="2200">
                <a:solidFill>
                  <a:srgbClr val="FFFFFF"/>
                </a:solidFill>
              </a:defRPr>
            </a:lvl1pPr>
            <a:lvl2pPr algn="ctr" indent="0" marL="457200">
              <a:buNone/>
              <a:defRPr sz="2200"/>
            </a:lvl2pPr>
            <a:lvl3pPr algn="ctr" indent="0" marL="914400">
              <a:buNone/>
              <a:defRPr sz="2200"/>
            </a:lvl3pPr>
            <a:lvl4pPr algn="ctr" indent="0" marL="1371600">
              <a:buNone/>
              <a:defRPr sz="2000"/>
            </a:lvl4pPr>
            <a:lvl5pPr algn="ctr" indent="0" marL="1828800">
              <a:buNone/>
              <a:defRPr sz="2000"/>
            </a:lvl5pPr>
            <a:lvl6pPr algn="ctr" indent="0" marL="2286000">
              <a:buNone/>
              <a:defRPr sz="2000"/>
            </a:lvl6pPr>
            <a:lvl7pPr algn="ctr" indent="0" marL="2743200">
              <a:buNone/>
              <a:defRPr sz="2000"/>
            </a:lvl7pPr>
            <a:lvl8pPr algn="ctr" indent="0" marL="3200400">
              <a:buNone/>
              <a:defRPr sz="2000"/>
            </a:lvl8pPr>
            <a:lvl9pPr algn="ctr" indent="0" marL="3657600">
              <a:buNone/>
              <a:defRPr sz="2000"/>
            </a:lvl9pPr>
          </a:lstStyle>
          <a:p>
            <a:r>
              <a:rPr lang="en-US"/>
              <a:t>Click to edit Master subtitle style</a:t>
            </a:r>
            <a:endParaRPr dirty="0" lang="en-US"/>
          </a:p>
        </p:txBody>
      </p:sp>
      <p:sp>
        <p:nvSpPr>
          <p:cNvPr id="4" name="Date Placeholder 3"/>
          <p:cNvSpPr>
            <a:spLocks noGrp="1"/>
          </p:cNvSpPr>
          <p:nvPr>
            <p:ph idx="10" sz="half" type="dt"/>
          </p:nvPr>
        </p:nvSpPr>
        <p:spPr/>
        <p:txBody>
          <a:bodyPr numCol="1"/>
          <a:lstStyle>
            <a:lvl1pPr>
              <a:defRPr>
                <a:solidFill>
                  <a:srgbClr val="FFFFFF"/>
                </a:solidFill>
              </a:defRPr>
            </a:lvl1pPr>
          </a:lstStyle>
          <a:p>
            <a:fld id="{A799BAD0-C8BE-4E6C-8D0C-7904365D5ABA}" type="datetimeFigureOut">
              <a:rPr altLang="en-GB" lang="en-GB" smtClean="0"/>
              <a:t>07/06/2021</a:t>
            </a:fld>
            <a:endParaRPr altLang="en-GB" lang="en-GB"/>
          </a:p>
        </p:txBody>
      </p:sp>
      <p:sp>
        <p:nvSpPr>
          <p:cNvPr id="5" name="Footer Placeholder 4"/>
          <p:cNvSpPr>
            <a:spLocks noGrp="1"/>
          </p:cNvSpPr>
          <p:nvPr>
            <p:ph idx="11" sz="quarter" type="ftr"/>
          </p:nvPr>
        </p:nvSpPr>
        <p:spPr/>
        <p:txBody>
          <a:bodyPr numCol="1"/>
          <a:lstStyle>
            <a:lvl1pPr>
              <a:defRPr>
                <a:solidFill>
                  <a:srgbClr val="FFFFFF"/>
                </a:solidFill>
              </a:defRPr>
            </a:lvl1pPr>
          </a:lstStyle>
          <a:p>
            <a:endParaRPr altLang="en-GB" lang="en-GB"/>
          </a:p>
        </p:txBody>
      </p:sp>
      <p:sp>
        <p:nvSpPr>
          <p:cNvPr id="6" name="Slide Number Placeholder 5"/>
          <p:cNvSpPr>
            <a:spLocks noGrp="1"/>
          </p:cNvSpPr>
          <p:nvPr>
            <p:ph idx="12" sz="quarter" type="sldNum"/>
          </p:nvPr>
        </p:nvSpPr>
        <p:spPr/>
        <p:txBody>
          <a:bodyPr numCol="1"/>
          <a:lstStyle>
            <a:lvl1pPr>
              <a:defRPr>
                <a:solidFill>
                  <a:srgbClr val="FFFFFF"/>
                </a:solidFill>
              </a:defRPr>
            </a:lvl1pPr>
          </a:lstStyle>
          <a:p>
            <a:fld id="{7597A056-2E96-42CC-9003-C2E3B583EDBD}" type="slidenum">
              <a:rPr altLang="en-GB" lang="en-GB" smtClean="0"/>
              <a:t>‹#›</a:t>
            </a:fld>
            <a:endParaRPr altLang="en-GB" lang="en-GB"/>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03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Vertical Text Placeholder 2"/>
          <p:cNvSpPr>
            <a:spLocks noGrp="1"/>
          </p:cNvSpPr>
          <p:nvPr>
            <p:ph idx="1" orient="vert" type="body"/>
          </p:nvPr>
        </p:nvSpPr>
        <p:spPr/>
        <p:txBody>
          <a:bodyPr numCol="1"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5" name="Footer Placeholder 4"/>
          <p:cNvSpPr>
            <a:spLocks noGrp="1"/>
          </p:cNvSpPr>
          <p:nvPr>
            <p:ph idx="11" sz="quarter" type="ftr"/>
          </p:nvPr>
        </p:nvSpPr>
        <p:spPr/>
        <p:txBody>
          <a:bodyPr numCol="1"/>
          <a:lstStyle/>
          <a:p>
            <a:endParaRPr altLang="en-GB" lang="en-GB"/>
          </a:p>
        </p:txBody>
      </p:sp>
      <p:sp>
        <p:nvSpPr>
          <p:cNvPr id="6" name="Slide Number Placeholder 5"/>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232043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8724900" y="762000"/>
            <a:ext cx="2324100" cy="5410200"/>
          </a:xfrm>
        </p:spPr>
        <p:txBody>
          <a:bodyPr numCol="1" vert="eaVert"/>
          <a:lstStyle/>
          <a:p>
            <a:r>
              <a:rPr lang="en-US"/>
              <a:t>Click to edit Master title style</a:t>
            </a:r>
            <a:endParaRPr dirty="0" lang="en-US"/>
          </a:p>
        </p:txBody>
      </p:sp>
      <p:sp>
        <p:nvSpPr>
          <p:cNvPr id="3" name="Vertical Text Placeholder 2"/>
          <p:cNvSpPr>
            <a:spLocks noGrp="1"/>
          </p:cNvSpPr>
          <p:nvPr>
            <p:ph idx="1" orient="vert" type="body"/>
          </p:nvPr>
        </p:nvSpPr>
        <p:spPr>
          <a:xfrm>
            <a:off x="1143000" y="762000"/>
            <a:ext cx="7429500" cy="5410200"/>
          </a:xfrm>
        </p:spPr>
        <p:txBody>
          <a:bodyPr numCol="1"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5" name="Footer Placeholder 4"/>
          <p:cNvSpPr>
            <a:spLocks noGrp="1"/>
          </p:cNvSpPr>
          <p:nvPr>
            <p:ph idx="11" sz="quarter" type="ftr"/>
          </p:nvPr>
        </p:nvSpPr>
        <p:spPr/>
        <p:txBody>
          <a:bodyPr numCol="1"/>
          <a:lstStyle/>
          <a:p>
            <a:endParaRPr altLang="en-GB" lang="en-GB"/>
          </a:p>
        </p:txBody>
      </p:sp>
      <p:sp>
        <p:nvSpPr>
          <p:cNvPr id="6" name="Slide Number Placeholder 5"/>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336103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Content Placeholder 2"/>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5" name="Footer Placeholder 4"/>
          <p:cNvSpPr>
            <a:spLocks noGrp="1"/>
          </p:cNvSpPr>
          <p:nvPr>
            <p:ph idx="11" sz="quarter" type="ftr"/>
          </p:nvPr>
        </p:nvSpPr>
        <p:spPr/>
        <p:txBody>
          <a:bodyPr numCol="1"/>
          <a:lstStyle/>
          <a:p>
            <a:endParaRPr altLang="en-GB" lang="en-GB"/>
          </a:p>
        </p:txBody>
      </p:sp>
      <p:sp>
        <p:nvSpPr>
          <p:cNvPr id="6" name="Slide Number Placeholder 5"/>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133008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numCol="1">
            <a:noAutofit/>
          </a:bodyPr>
          <a:lstStyle>
            <a:lvl1pPr algn="ctr">
              <a:lnSpc>
                <a:spcPct val="85000"/>
              </a:lnSpc>
              <a:defRPr b="0" baseline="0" cap="all" sz="7200"/>
            </a:lvl1pPr>
          </a:lstStyle>
          <a:p>
            <a:r>
              <a:rPr lang="en-US"/>
              <a:t>Click to edit Master title style</a:t>
            </a:r>
            <a:endParaRPr dirty="0" lang="en-US"/>
          </a:p>
        </p:txBody>
      </p:sp>
      <p:sp>
        <p:nvSpPr>
          <p:cNvPr id="3" name="Text Placeholder 2"/>
          <p:cNvSpPr>
            <a:spLocks noGrp="1"/>
          </p:cNvSpPr>
          <p:nvPr>
            <p:ph idx="1" type="body"/>
          </p:nvPr>
        </p:nvSpPr>
        <p:spPr>
          <a:xfrm>
            <a:off x="1709928" y="4154520"/>
            <a:ext cx="8769096" cy="1363806"/>
          </a:xfrm>
        </p:spPr>
        <p:txBody>
          <a:bodyPr anchor="t" numCol="1">
            <a:normAutofit/>
          </a:bodyPr>
          <a:lstStyle>
            <a:lvl1pPr algn="ctr" indent="0" marL="0">
              <a:buNone/>
              <a:defRPr sz="2200">
                <a:solidFill>
                  <a:schemeClr val="accent1"/>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5" name="Footer Placeholder 4"/>
          <p:cNvSpPr>
            <a:spLocks noGrp="1"/>
          </p:cNvSpPr>
          <p:nvPr>
            <p:ph idx="11" sz="quarter" type="ftr"/>
          </p:nvPr>
        </p:nvSpPr>
        <p:spPr/>
        <p:txBody>
          <a:bodyPr numCol="1"/>
          <a:lstStyle/>
          <a:p>
            <a:endParaRPr altLang="en-GB" lang="en-GB"/>
          </a:p>
        </p:txBody>
      </p:sp>
      <p:sp>
        <p:nvSpPr>
          <p:cNvPr id="6" name="Slide Number Placeholder 5"/>
          <p:cNvSpPr>
            <a:spLocks noGrp="1"/>
          </p:cNvSpPr>
          <p:nvPr>
            <p:ph idx="12" sz="quarter" type="sldNum"/>
          </p:nvPr>
        </p:nvSpPr>
        <p:spPr/>
        <p:txBody>
          <a:bodyPr numCol="1"/>
          <a:lstStyle/>
          <a:p>
            <a:fld id="{7597A056-2E96-42CC-9003-C2E3B583EDBD}" type="slidenum">
              <a:rPr altLang="en-GB" lang="en-GB" smtClean="0"/>
              <a:t>‹#›</a:t>
            </a:fld>
            <a:endParaRPr altLang="en-GB" lang="en-GB"/>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03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numCol="1"/>
          <a:lstStyle/>
          <a:p>
            <a:r>
              <a:rPr lang="en-US"/>
              <a:t>Click to edit Master title style</a:t>
            </a:r>
            <a:endParaRPr dirty="0" lang="en-US"/>
          </a:p>
        </p:txBody>
      </p:sp>
      <p:sp>
        <p:nvSpPr>
          <p:cNvPr id="3" name="Content Placeholder 2"/>
          <p:cNvSpPr>
            <a:spLocks noGrp="1"/>
          </p:cNvSpPr>
          <p:nvPr>
            <p:ph idx="1" sz="half"/>
          </p:nvPr>
        </p:nvSpPr>
        <p:spPr>
          <a:xfrm>
            <a:off x="1143000" y="2057399"/>
            <a:ext cx="4754880" cy="4023360"/>
          </a:xfrm>
        </p:spPr>
        <p:txBody>
          <a:bodyPr numCol="1"/>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Content Placeholder 3"/>
          <p:cNvSpPr>
            <a:spLocks noGrp="1"/>
          </p:cNvSpPr>
          <p:nvPr>
            <p:ph idx="2" sz="half"/>
          </p:nvPr>
        </p:nvSpPr>
        <p:spPr>
          <a:xfrm>
            <a:off x="6267612" y="2057400"/>
            <a:ext cx="4754880" cy="4023360"/>
          </a:xfrm>
        </p:spPr>
        <p:txBody>
          <a:bodyPr numCol="1"/>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5" name="Date Placeholder 4"/>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6" name="Footer Placeholder 5"/>
          <p:cNvSpPr>
            <a:spLocks noGrp="1"/>
          </p:cNvSpPr>
          <p:nvPr>
            <p:ph idx="11" sz="quarter" type="ftr"/>
          </p:nvPr>
        </p:nvSpPr>
        <p:spPr/>
        <p:txBody>
          <a:bodyPr numCol="1"/>
          <a:lstStyle/>
          <a:p>
            <a:endParaRPr altLang="en-GB" lang="en-GB"/>
          </a:p>
        </p:txBody>
      </p:sp>
      <p:sp>
        <p:nvSpPr>
          <p:cNvPr id="7" name="Slide Number Placeholder 6"/>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1326049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numCol="1"/>
          <a:lstStyle/>
          <a:p>
            <a:r>
              <a:rPr lang="en-US"/>
              <a:t>Click to edit Master title style</a:t>
            </a:r>
            <a:endParaRPr dirty="0" lang="en-US"/>
          </a:p>
        </p:txBody>
      </p:sp>
      <p:sp>
        <p:nvSpPr>
          <p:cNvPr id="3" name="Text Placeholder 2"/>
          <p:cNvSpPr>
            <a:spLocks noGrp="1"/>
          </p:cNvSpPr>
          <p:nvPr>
            <p:ph idx="1" type="body"/>
          </p:nvPr>
        </p:nvSpPr>
        <p:spPr>
          <a:xfrm>
            <a:off x="1143000" y="2001511"/>
            <a:ext cx="4754880" cy="777240"/>
          </a:xfrm>
        </p:spPr>
        <p:txBody>
          <a:bodyPr anchor="ctr" numCol="1"/>
          <a:lstStyle>
            <a:lvl1pPr indent="0" marL="0">
              <a:spcBef>
                <a:spcPts val="0"/>
              </a:spcBef>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4" name="Content Placeholder 3"/>
          <p:cNvSpPr>
            <a:spLocks noGrp="1"/>
          </p:cNvSpPr>
          <p:nvPr>
            <p:ph idx="2" sz="half"/>
          </p:nvPr>
        </p:nvSpPr>
        <p:spPr>
          <a:xfrm>
            <a:off x="1143000" y="2721483"/>
            <a:ext cx="4754880" cy="3383280"/>
          </a:xfrm>
        </p:spPr>
        <p:txBody>
          <a:bodyPr numCol="1"/>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5" name="Text Placeholder 4"/>
          <p:cNvSpPr>
            <a:spLocks noGrp="1"/>
          </p:cNvSpPr>
          <p:nvPr>
            <p:ph idx="3" sz="quarter" type="body"/>
          </p:nvPr>
        </p:nvSpPr>
        <p:spPr>
          <a:xfrm>
            <a:off x="6269173" y="1999032"/>
            <a:ext cx="4754880" cy="777240"/>
          </a:xfrm>
        </p:spPr>
        <p:txBody>
          <a:bodyPr anchor="ctr" numCol="1"/>
          <a:lstStyle>
            <a:lvl1pPr indent="0" marL="0">
              <a:spcBef>
                <a:spcPts val="0"/>
              </a:spcBef>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6" name="Content Placeholder 5"/>
          <p:cNvSpPr>
            <a:spLocks noGrp="1"/>
          </p:cNvSpPr>
          <p:nvPr>
            <p:ph idx="4" sz="quarter"/>
          </p:nvPr>
        </p:nvSpPr>
        <p:spPr>
          <a:xfrm>
            <a:off x="6269173" y="2719322"/>
            <a:ext cx="4754880" cy="3383280"/>
          </a:xfrm>
        </p:spPr>
        <p:txBody>
          <a:bodyPr numCol="1"/>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7" name="Date Placeholder 6"/>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8" name="Footer Placeholder 7"/>
          <p:cNvSpPr>
            <a:spLocks noGrp="1"/>
          </p:cNvSpPr>
          <p:nvPr>
            <p:ph idx="11" sz="quarter" type="ftr"/>
          </p:nvPr>
        </p:nvSpPr>
        <p:spPr/>
        <p:txBody>
          <a:bodyPr numCol="1"/>
          <a:lstStyle/>
          <a:p>
            <a:endParaRPr altLang="en-GB" lang="en-GB"/>
          </a:p>
        </p:txBody>
      </p:sp>
      <p:sp>
        <p:nvSpPr>
          <p:cNvPr id="9" name="Slide Number Placeholder 8"/>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338044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a:t>Click to edit Master title style</a:t>
            </a:r>
            <a:endParaRPr dirty="0" lang="en-US"/>
          </a:p>
        </p:txBody>
      </p:sp>
      <p:sp>
        <p:nvSpPr>
          <p:cNvPr id="3" name="Date Placeholder 2"/>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4" name="Footer Placeholder 3"/>
          <p:cNvSpPr>
            <a:spLocks noGrp="1"/>
          </p:cNvSpPr>
          <p:nvPr>
            <p:ph idx="11" sz="quarter" type="ftr"/>
          </p:nvPr>
        </p:nvSpPr>
        <p:spPr/>
        <p:txBody>
          <a:bodyPr numCol="1"/>
          <a:lstStyle/>
          <a:p>
            <a:endParaRPr altLang="en-GB" lang="en-GB"/>
          </a:p>
        </p:txBody>
      </p:sp>
      <p:sp>
        <p:nvSpPr>
          <p:cNvPr id="5" name="Slide Number Placeholder 4"/>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254381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3" name="Footer Placeholder 2"/>
          <p:cNvSpPr>
            <a:spLocks noGrp="1"/>
          </p:cNvSpPr>
          <p:nvPr>
            <p:ph idx="11" sz="quarter" type="ftr"/>
          </p:nvPr>
        </p:nvSpPr>
        <p:spPr/>
        <p:txBody>
          <a:bodyPr numCol="1"/>
          <a:lstStyle/>
          <a:p>
            <a:endParaRPr altLang="en-GB" lang="en-GB"/>
          </a:p>
        </p:txBody>
      </p:sp>
      <p:sp>
        <p:nvSpPr>
          <p:cNvPr id="4" name="Slide Number Placeholder 3"/>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390876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numCol="1">
            <a:noAutofit/>
          </a:bodyPr>
          <a:lstStyle>
            <a:lvl1pPr>
              <a:lnSpc>
                <a:spcPct val="90000"/>
              </a:lnSpc>
              <a:defRPr b="0" sz="4000"/>
            </a:lvl1pPr>
          </a:lstStyle>
          <a:p>
            <a:r>
              <a:rPr lang="en-US"/>
              <a:t>Click to edit Master title style</a:t>
            </a:r>
            <a:endParaRPr dirty="0" lang="en-US"/>
          </a:p>
        </p:txBody>
      </p:sp>
      <p:sp>
        <p:nvSpPr>
          <p:cNvPr id="3" name="Content Placeholder 2"/>
          <p:cNvSpPr>
            <a:spLocks noGrp="1"/>
          </p:cNvSpPr>
          <p:nvPr>
            <p:ph idx="1"/>
          </p:nvPr>
        </p:nvSpPr>
        <p:spPr>
          <a:xfrm>
            <a:off x="5852159" y="1097280"/>
            <a:ext cx="5212080" cy="4663440"/>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Text Placeholder 3"/>
          <p:cNvSpPr>
            <a:spLocks noGrp="1"/>
          </p:cNvSpPr>
          <p:nvPr>
            <p:ph idx="2" sz="half" type="body"/>
          </p:nvPr>
        </p:nvSpPr>
        <p:spPr>
          <a:xfrm>
            <a:off x="1143000" y="2834640"/>
            <a:ext cx="3931920" cy="3017520"/>
          </a:xfrm>
        </p:spPr>
        <p:txBody>
          <a:bodyPr numCol="1">
            <a:normAutofit/>
          </a:bodyPr>
          <a:lstStyle>
            <a:lvl1pPr indent="0" marL="0">
              <a:lnSpc>
                <a:spcPct val="100000"/>
              </a:lnSpc>
              <a:spcBef>
                <a:spcPts val="1000"/>
              </a:spcBef>
              <a:buNone/>
              <a:defRPr sz="17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5" name="Date Placeholder 4"/>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6" name="Footer Placeholder 5"/>
          <p:cNvSpPr>
            <a:spLocks noGrp="1"/>
          </p:cNvSpPr>
          <p:nvPr>
            <p:ph idx="11" sz="quarter" type="ftr"/>
          </p:nvPr>
        </p:nvSpPr>
        <p:spPr/>
        <p:txBody>
          <a:bodyPr numCol="1"/>
          <a:lstStyle/>
          <a:p>
            <a:endParaRPr altLang="en-GB" lang="en-GB"/>
          </a:p>
        </p:txBody>
      </p:sp>
      <p:sp>
        <p:nvSpPr>
          <p:cNvPr id="7" name="Slide Number Placeholder 6"/>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2020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numCol="1">
            <a:noAutofit/>
          </a:bodyPr>
          <a:lstStyle>
            <a:lvl1pPr>
              <a:lnSpc>
                <a:spcPct val="90000"/>
              </a:lnSpc>
              <a:defRPr b="0" sz="4000"/>
            </a:lvl1pPr>
          </a:lstStyle>
          <a:p>
            <a:r>
              <a:rPr lang="en-US"/>
              <a:t>Click to edit Master title style</a:t>
            </a:r>
            <a:endParaRPr dirty="0" lang="en-US"/>
          </a:p>
        </p:txBody>
      </p:sp>
      <p:sp>
        <p:nvSpPr>
          <p:cNvPr id="3" name="Picture Placeholder 2"/>
          <p:cNvSpPr>
            <a:spLocks noChangeAspect="1" noGrp="1"/>
          </p:cNvSpPr>
          <p:nvPr>
            <p:ph idx="1" type="pic"/>
          </p:nvPr>
        </p:nvSpPr>
        <p:spPr>
          <a:xfrm>
            <a:off x="5413248" y="1069847"/>
            <a:ext cx="6099048" cy="4800600"/>
          </a:xfrm>
        </p:spPr>
        <p:txBody>
          <a:bodyPr anchor="t" lIns="274320" numCol="1" tIns="182880">
            <a:normAutofit/>
          </a:bodyPr>
          <a:lstStyle>
            <a:lvl1pPr indent="0" marL="0">
              <a:buNone/>
              <a:defRPr sz="28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4" name="Text Placeholder 3"/>
          <p:cNvSpPr>
            <a:spLocks noGrp="1"/>
          </p:cNvSpPr>
          <p:nvPr>
            <p:ph idx="2" sz="half" type="body"/>
          </p:nvPr>
        </p:nvSpPr>
        <p:spPr>
          <a:xfrm>
            <a:off x="1143000" y="2834640"/>
            <a:ext cx="3931920" cy="2880360"/>
          </a:xfrm>
        </p:spPr>
        <p:txBody>
          <a:bodyPr numCol="1">
            <a:normAutofit/>
          </a:bodyPr>
          <a:lstStyle>
            <a:lvl1pPr indent="0" marL="0">
              <a:lnSpc>
                <a:spcPct val="100000"/>
              </a:lnSpc>
              <a:spcBef>
                <a:spcPts val="1000"/>
              </a:spcBef>
              <a:buNone/>
              <a:defRPr sz="17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a:t>Click to edit Master text styles</a:t>
            </a:r>
          </a:p>
        </p:txBody>
      </p:sp>
      <p:sp>
        <p:nvSpPr>
          <p:cNvPr id="5" name="Date Placeholder 4"/>
          <p:cNvSpPr>
            <a:spLocks noGrp="1"/>
          </p:cNvSpPr>
          <p:nvPr>
            <p:ph idx="10" sz="half" type="dt"/>
          </p:nvPr>
        </p:nvSpPr>
        <p:spPr/>
        <p:txBody>
          <a:bodyPr numCol="1"/>
          <a:lstStyle/>
          <a:p>
            <a:fld id="{A799BAD0-C8BE-4E6C-8D0C-7904365D5ABA}" type="datetimeFigureOut">
              <a:rPr altLang="en-GB" lang="en-GB" smtClean="0"/>
              <a:t>07/06/2021</a:t>
            </a:fld>
            <a:endParaRPr altLang="en-GB" lang="en-GB"/>
          </a:p>
        </p:txBody>
      </p:sp>
      <p:sp>
        <p:nvSpPr>
          <p:cNvPr id="6" name="Footer Placeholder 5"/>
          <p:cNvSpPr>
            <a:spLocks noGrp="1"/>
          </p:cNvSpPr>
          <p:nvPr>
            <p:ph idx="11" sz="quarter" type="ftr"/>
          </p:nvPr>
        </p:nvSpPr>
        <p:spPr/>
        <p:txBody>
          <a:bodyPr numCol="1"/>
          <a:lstStyle/>
          <a:p>
            <a:endParaRPr altLang="en-GB" lang="en-GB"/>
          </a:p>
        </p:txBody>
      </p:sp>
      <p:sp>
        <p:nvSpPr>
          <p:cNvPr id="7" name="Slide Number Placeholder 6"/>
          <p:cNvSpPr>
            <a:spLocks noGrp="1"/>
          </p:cNvSpPr>
          <p:nvPr>
            <p:ph idx="12" sz="quarter" type="sldNum"/>
          </p:nvPr>
        </p:nvSpPr>
        <p:spPr/>
        <p:txBody>
          <a:bodyPr numCol="1"/>
          <a:lstStyle/>
          <a:p>
            <a:fld id="{7597A056-2E96-42CC-9003-C2E3B583EDBD}" type="slidenum">
              <a:rPr altLang="en-GB" lang="en-GB" smtClean="0"/>
              <a:t>‹#›</a:t>
            </a:fld>
            <a:endParaRPr altLang="en-GB" lang="en-GB"/>
          </a:p>
        </p:txBody>
      </p:sp>
    </p:spTree>
    <p:extLst>
      <p:ext uri="{BB962C8B-B14F-4D97-AF65-F5344CB8AC3E}">
        <p14:creationId xmlns:p14="http://schemas.microsoft.com/office/powerpoint/2010/main" val="1971493246"/>
      </p:ext>
    </p:extLst>
  </p:cSld>
  <p:clrMapOvr>
    <a:masterClrMapping/>
  </p:clrMapOvr>
</p:sldLayout>
</file>

<file path=ppt/slideMasters/_rels/slideMaster1.xml.rels><?xml version="1.0" encoding="UTF-8" standalone="yes"?><Relationships xmlns="http://schemas.openxmlformats.org/package/2006/relationships"><Relationship Id="rId13" Target="../slideLayouts/slideLayout11.xml" Type="http://schemas.openxmlformats.org/officeDocument/2006/relationships/slideLayout"/><Relationship Id="rId12" Target="../slideLayouts/slideLayout10.xml" Type="http://schemas.openxmlformats.org/officeDocument/2006/relationships/slideLayout"/><Relationship Id="rId11" Target="../slideLayouts/slideLayout9.xml" Type="http://schemas.openxmlformats.org/officeDocument/2006/relationships/slideLayout"/><Relationship Id="rId9" Target="../slideLayouts/slideLayout7.xml" Type="http://schemas.openxmlformats.org/officeDocument/2006/relationships/slideLayout"/><Relationship Id="rId10" Target="../slideLayouts/slideLayout8.xml" Type="http://schemas.openxmlformats.org/officeDocument/2006/relationships/slideLayout"/><Relationship Id="rId8" Target="../slideLayouts/slideLayout6.xml" Type="http://schemas.openxmlformats.org/officeDocument/2006/relationships/slideLayout"/><Relationship Id="rId7" Target="../slideLayouts/slideLayout5.xml" Type="http://schemas.openxmlformats.org/officeDocument/2006/relationships/slideLayout"/><Relationship Id="rId6" Target="../slideLayouts/slideLayout4.xml" Type="http://schemas.openxmlformats.org/officeDocument/2006/relationships/slideLayout"/><Relationship Id="rId5" Target="../slideLayouts/slideLayout3.xml" Type="http://schemas.openxmlformats.org/officeDocument/2006/relationships/slideLayout"/><Relationship Id="rId4" Target="../slideLayouts/slideLayout2.xml" Type="http://schemas.openxmlformats.org/officeDocument/2006/relationships/slideLayout"/><Relationship Id="rId3" Target="../slideLayouts/slideLayout1.xml" Type="http://schemas.openxmlformats.org/officeDocument/2006/relationships/slideLayout"/><Relationship Id="rId2" Target="../media/image1.png" Type="http://schemas.openxmlformats.org/officeDocument/2006/relationships/image"/><Relationship Id="rId1"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anchor="ctr" bIns="45720" lIns="91440" numCol="1" rIns="91440" rtlCol="0" tIns="45720" vert="horz">
            <a:normAutofit/>
          </a:bodyPr>
          <a:lstStyle/>
          <a:p>
            <a:r>
              <a:rPr lang="en-US"/>
              <a:t>Click to edit Master title style</a:t>
            </a:r>
            <a:endParaRPr dirty="0" lang="en-US"/>
          </a:p>
        </p:txBody>
      </p:sp>
      <p:sp>
        <p:nvSpPr>
          <p:cNvPr id="3" name="Text Placeholder 2"/>
          <p:cNvSpPr>
            <a:spLocks noGrp="1"/>
          </p:cNvSpPr>
          <p:nvPr>
            <p:ph idx="1" type="body"/>
          </p:nvPr>
        </p:nvSpPr>
        <p:spPr>
          <a:xfrm>
            <a:off x="1143000" y="2057400"/>
            <a:ext cx="9872871" cy="4038600"/>
          </a:xfrm>
          <a:prstGeom prst="rect">
            <a:avLst/>
          </a:prstGeom>
        </p:spPr>
        <p:txBody>
          <a:bodyPr bIns="45720" lIns="91440" numCol="1"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4" name="Date Placeholder 3"/>
          <p:cNvSpPr>
            <a:spLocks noGrp="1"/>
          </p:cNvSpPr>
          <p:nvPr>
            <p:ph idx="2" sz="half" type="dt"/>
          </p:nvPr>
        </p:nvSpPr>
        <p:spPr>
          <a:xfrm>
            <a:off x="1142996" y="6223828"/>
            <a:ext cx="2329074" cy="365125"/>
          </a:xfrm>
          <a:prstGeom prst="rect">
            <a:avLst/>
          </a:prstGeom>
        </p:spPr>
        <p:txBody>
          <a:bodyPr anchor="ctr" bIns="45720" lIns="91440" numCol="1" rIns="91440" rtlCol="0" tIns="45720" vert="horz"/>
          <a:lstStyle>
            <a:lvl1pPr algn="l">
              <a:defRPr sz="1200">
                <a:solidFill>
                  <a:schemeClr val="accent1"/>
                </a:solidFill>
              </a:defRPr>
            </a:lvl1pPr>
          </a:lstStyle>
          <a:p>
            <a:fld id="{A799BAD0-C8BE-4E6C-8D0C-7904365D5ABA}" type="datetimeFigureOut">
              <a:rPr altLang="en-GB" lang="en-GB" smtClean="0"/>
              <a:t>07/06/2021</a:t>
            </a:fld>
            <a:endParaRPr altLang="en-GB" lang="en-GB"/>
          </a:p>
        </p:txBody>
      </p:sp>
      <p:sp>
        <p:nvSpPr>
          <p:cNvPr id="5" name="Footer Placeholder 4"/>
          <p:cNvSpPr>
            <a:spLocks noGrp="1"/>
          </p:cNvSpPr>
          <p:nvPr>
            <p:ph idx="3" sz="quarter" type="ftr"/>
          </p:nvPr>
        </p:nvSpPr>
        <p:spPr>
          <a:xfrm>
            <a:off x="3949148" y="6223828"/>
            <a:ext cx="4717774" cy="365125"/>
          </a:xfrm>
          <a:prstGeom prst="rect">
            <a:avLst/>
          </a:prstGeom>
        </p:spPr>
        <p:txBody>
          <a:bodyPr anchor="ctr" bIns="45720" lIns="91440" numCol="1" rIns="91440" rtlCol="0" tIns="45720" vert="horz"/>
          <a:lstStyle>
            <a:lvl1pPr algn="ctr">
              <a:defRPr sz="1200">
                <a:solidFill>
                  <a:schemeClr val="accent1"/>
                </a:solidFill>
              </a:defRPr>
            </a:lvl1pPr>
          </a:lstStyle>
          <a:p>
            <a:endParaRPr altLang="en-GB" lang="en-GB"/>
          </a:p>
        </p:txBody>
      </p:sp>
      <p:sp>
        <p:nvSpPr>
          <p:cNvPr id="6" name="Slide Number Placeholder 5"/>
          <p:cNvSpPr>
            <a:spLocks noGrp="1"/>
          </p:cNvSpPr>
          <p:nvPr>
            <p:ph idx="4" sz="quarter" type="sldNum"/>
          </p:nvPr>
        </p:nvSpPr>
        <p:spPr>
          <a:xfrm>
            <a:off x="9329530" y="6223828"/>
            <a:ext cx="1706217" cy="365125"/>
          </a:xfrm>
          <a:prstGeom prst="rect">
            <a:avLst/>
          </a:prstGeom>
        </p:spPr>
        <p:txBody>
          <a:bodyPr anchor="ctr" bIns="45720" lIns="91440" numCol="1" rIns="91440" rtlCol="0" tIns="45720" vert="horz"/>
          <a:lstStyle>
            <a:lvl1pPr algn="r">
              <a:defRPr sz="1200">
                <a:solidFill>
                  <a:schemeClr val="accent1"/>
                </a:solidFill>
              </a:defRPr>
            </a:lvl1pPr>
          </a:lstStyle>
          <a:p>
            <a:fld id="{7597A056-2E96-42CC-9003-C2E3B583EDBD}" type="slidenum">
              <a:rPr altLang="en-GB" lang="en-GB" smtClean="0"/>
              <a:t>‹#›</a:t>
            </a:fld>
            <a:endParaRPr altLang="en-GB" lang="en-GB"/>
          </a:p>
        </p:txBody>
      </p:sp>
      <p:pic>
        <p:nvPicPr>
          <p:cNvPr id="8" name="Picture 7"/>
          <p:cNvPicPr>
            <a:picLocks noChangeAspect="1"/>
          </p:cNvPicPr>
          <p:nvPr userDrawn="1"/>
        </p:nvPicPr>
        <p:blipFill>
          <a:blip cstate="print" r:embed="rId2">
            <a:extLst>
              <a:ext uri="{28A0092B-C50C-407E-A947-70E740481C1C}">
                <a14:useLocalDpi xmlns:a14="http://schemas.microsoft.com/office/drawing/2010/main" val="0"/>
              </a:ext>
            </a:extLst>
          </a:blip>
          <a:stretch>
            <a:fillRect/>
          </a:stretch>
        </p:blipFill>
        <p:spPr>
          <a:xfrm>
            <a:off x="8956436" y="5282097"/>
            <a:ext cx="2220432" cy="1124293"/>
          </a:xfrm>
          <a:prstGeom prst="rect">
            <a:avLst/>
          </a:prstGeom>
        </p:spPr>
      </p:pic>
    </p:spTree>
    <p:extLst>
      <p:ext uri="{BB962C8B-B14F-4D97-AF65-F5344CB8AC3E}">
        <p14:creationId xmlns:p14="http://schemas.microsoft.com/office/powerpoint/2010/main" val="3329499245"/>
      </p:ext>
    </p:extLst>
  </p:cSld>
  <p:clrMap accent1="accent1" accent2="accent2" accent3="accent3" accent4="accent4" accent5="accent5" accent6="accent6" bg1="lt1" bg2="lt2" folHlink="folHlink" hlink="hlink" tx1="dk1" tx2="dk2"/>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txStyles>
    <p:titleStyle>
      <a:lvl1pPr algn="l" defTabSz="914400" eaLnBrk="1" hangingPunct="1" latinLnBrk="0" rtl="0">
        <a:lnSpc>
          <a:spcPct val="90000"/>
        </a:lnSpc>
        <a:spcBef>
          <a:spcPct val="0"/>
        </a:spcBef>
        <a:buNone/>
        <a:defRPr kern="1200" sz="4400">
          <a:solidFill>
            <a:schemeClr val="accent1"/>
          </a:solidFill>
          <a:latin typeface="+mj-lt"/>
          <a:ea typeface="+mj-ea"/>
          <a:cs typeface="+mj-cs"/>
        </a:defRPr>
      </a:lvl1pPr>
    </p:titleStyle>
    <p:bodyStyle>
      <a:lvl1pPr algn="l" defTabSz="914400" eaLnBrk="1" hangingPunct="1" indent="-182880" latinLnBrk="0" marL="228600" rtl="0">
        <a:lnSpc>
          <a:spcPct val="90000"/>
        </a:lnSpc>
        <a:spcBef>
          <a:spcPts val="1400"/>
        </a:spcBef>
        <a:buClr>
          <a:schemeClr val="accent1"/>
        </a:buClr>
        <a:buSzPct val="80000"/>
        <a:buFont charset="0" pitchFamily="34" typeface="Corbel"/>
        <a:buChar char="•"/>
        <a:defRPr kern="1200" sz="2200">
          <a:solidFill>
            <a:schemeClr val="accent1"/>
          </a:solidFill>
          <a:latin typeface="+mn-lt"/>
          <a:ea typeface="+mn-ea"/>
          <a:cs typeface="+mn-cs"/>
        </a:defRPr>
      </a:lvl1pPr>
      <a:lvl2pPr algn="l" defTabSz="914400" eaLnBrk="1" hangingPunct="1" indent="-182880" latinLnBrk="0" marL="457200" rtl="0">
        <a:lnSpc>
          <a:spcPct val="90000"/>
        </a:lnSpc>
        <a:spcBef>
          <a:spcPts val="200"/>
        </a:spcBef>
        <a:spcAft>
          <a:spcPts val="400"/>
        </a:spcAft>
        <a:buClr>
          <a:schemeClr val="accent1"/>
        </a:buClr>
        <a:buSzPct val="80000"/>
        <a:buFont charset="0" pitchFamily="34" typeface="Corbel"/>
        <a:buChar char="•"/>
        <a:defRPr kern="1200" sz="2000">
          <a:solidFill>
            <a:schemeClr val="accent1"/>
          </a:solidFill>
          <a:latin typeface="+mn-lt"/>
          <a:ea typeface="+mn-ea"/>
          <a:cs typeface="+mn-cs"/>
        </a:defRPr>
      </a:lvl2pPr>
      <a:lvl3pPr algn="l" defTabSz="914400" eaLnBrk="1" hangingPunct="1" indent="-182880" latinLnBrk="0" marL="731520" rtl="0">
        <a:lnSpc>
          <a:spcPct val="90000"/>
        </a:lnSpc>
        <a:spcBef>
          <a:spcPts val="200"/>
        </a:spcBef>
        <a:spcAft>
          <a:spcPts val="400"/>
        </a:spcAft>
        <a:buClr>
          <a:schemeClr val="accent1"/>
        </a:buClr>
        <a:buSzPct val="80000"/>
        <a:buFont charset="0" pitchFamily="34" typeface="Corbel"/>
        <a:buChar char="•"/>
        <a:defRPr kern="1200" sz="1800">
          <a:solidFill>
            <a:schemeClr val="accent1"/>
          </a:solidFill>
          <a:latin typeface="+mn-lt"/>
          <a:ea typeface="+mn-ea"/>
          <a:cs typeface="+mn-cs"/>
        </a:defRPr>
      </a:lvl3pPr>
      <a:lvl4pPr algn="l" defTabSz="914400" eaLnBrk="1" hangingPunct="1" indent="-182880" latinLnBrk="0" marL="100584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4pPr>
      <a:lvl5pPr algn="l" defTabSz="914400" eaLnBrk="1" hangingPunct="1" indent="-182880" latinLnBrk="0" marL="128016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5pPr>
      <a:lvl6pPr algn="l" defTabSz="914400" eaLnBrk="1" hangingPunct="1" indent="-228600" latinLnBrk="0" marL="160000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6pPr>
      <a:lvl7pPr algn="l" defTabSz="914400" eaLnBrk="1" hangingPunct="1" indent="-228600" latinLnBrk="0" marL="190000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7pPr>
      <a:lvl8pPr algn="l" defTabSz="914400" eaLnBrk="1" hangingPunct="1" indent="-228600" latinLnBrk="0" marL="220000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8pPr>
      <a:lvl9pPr algn="l" defTabSz="914400" eaLnBrk="1" hangingPunct="1" indent="-228600" latinLnBrk="0" marL="2500000" rtl="0">
        <a:lnSpc>
          <a:spcPct val="90000"/>
        </a:lnSpc>
        <a:spcBef>
          <a:spcPts val="200"/>
        </a:spcBef>
        <a:spcAft>
          <a:spcPts val="400"/>
        </a:spcAft>
        <a:buClr>
          <a:schemeClr val="accent1"/>
        </a:buClr>
        <a:buSzPct val="80000"/>
        <a:buFont charset="0" pitchFamily="34" typeface="Corbel"/>
        <a:buChar char="•"/>
        <a:defRPr kern="1200" sz="1600">
          <a:solidFill>
            <a:schemeClr val="accent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6.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7.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7.xml" Type="http://schemas.openxmlformats.org/officeDocument/2006/relationships/slideLayout"/></Relationships>
</file>

<file path=ppt/slides/_rels/slide5.xml.rels><?xml version="1.0" encoding="UTF-8" standalone="yes"?><Relationships xmlns="http://schemas.openxmlformats.org/package/2006/relationships"><Relationship Id="rId2" Target="../notesSlides/notesSlide5.xml" Type="http://schemas.openxmlformats.org/officeDocument/2006/relationships/notesSlid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2" Target="../notesSlides/notesSlide6.xml" Type="http://schemas.openxmlformats.org/officeDocument/2006/relationships/notesSlide"/><Relationship Id="rId1" Target="../slideLayouts/slideLayout7.xml" Type="http://schemas.openxmlformats.org/officeDocument/2006/relationships/slideLayout"/></Relationships>
</file>

<file path=ppt/slides/_rels/slide7.xml.rels><?xml version="1.0" encoding="UTF-8" standalone="yes"?><Relationships xmlns="http://schemas.openxmlformats.org/package/2006/relationships"><Relationship Id="rId2" Target="../notesSlides/notesSlide7.xml" Type="http://schemas.openxmlformats.org/officeDocument/2006/relationships/notesSlid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2" Target="../notesSlides/notesSlide8.xml" Type="http://schemas.openxmlformats.org/officeDocument/2006/relationships/notesSlide"/><Relationship Id="rId1" Target="../slideLayouts/slideLayout7.xml" Type="http://schemas.openxmlformats.org/officeDocument/2006/relationships/slideLayout"/></Relationships>
</file>

<file path=ppt/slides/_rels/slide9.xml.rels><?xml version="1.0" encoding="UTF-8" standalone="yes"?><Relationships xmlns="http://schemas.openxmlformats.org/package/2006/relationships"><Relationship Id="rId2" Target="../notesSlides/notesSlide9.xml" Type="http://schemas.openxmlformats.org/officeDocument/2006/relationships/notesSlide"/><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806" y="1497013"/>
            <a:ext cx="11718387" cy="1020930"/>
          </a:xfrm>
        </p:spPr>
        <p:txBody>
          <a:bodyPr numCol="1">
            <a:noAutofit/>
          </a:bodyPr>
          <a:lstStyle/>
          <a:p>
            <a:r>
              <a:rPr altLang="en-GB" cap="none" dirty="0" lang="en-GB" sz="8000"/>
              <a:t>Subtle snare of Self</a:t>
            </a:r>
          </a:p>
        </p:txBody>
      </p:sp>
      <p:sp>
        <p:nvSpPr>
          <p:cNvPr id="6" name="Rectangle 5">
            <a:extLst>
              <a:ext uri="{FF2B5EF4-FFF2-40B4-BE49-F238E27FC236}">
                <a16:creationId xmlns:a16="http://schemas.microsoft.com/office/drawing/2014/main" id="{E6F5B073-0328-4F00-A4D4-BB725F903C6D}"/>
              </a:ext>
            </a:extLst>
          </p:cNvPr>
          <p:cNvSpPr/>
          <p:nvPr/>
        </p:nvSpPr>
        <p:spPr>
          <a:xfrm>
            <a:off x="236806" y="4105057"/>
            <a:ext cx="11718388" cy="1200329"/>
          </a:xfrm>
          <a:prstGeom prst="rect">
            <a:avLst/>
          </a:prstGeom>
        </p:spPr>
        <p:txBody>
          <a:bodyPr numCol="1" wrap="square">
            <a:spAutoFit/>
          </a:bodyPr>
          <a:lstStyle/>
          <a:p>
            <a:endParaRPr altLang="en-GB" dirty="0" lang="en-GB" sz="3600"/>
          </a:p>
          <a:p>
            <a:r>
              <a:rPr altLang="en-GB" dirty="0" lang="en-GB" sz="3600"/>
              <a:t> </a:t>
            </a:r>
            <a:endParaRPr altLang="en-GB" dirty="0" lang="en-GB" sz="3600">
              <a:solidFill>
                <a:schemeClr val="bg1"/>
              </a:solidFill>
            </a:endParaRPr>
          </a:p>
        </p:txBody>
      </p:sp>
      <p:sp>
        <p:nvSpPr>
          <p:cNvPr id="3" name="TextBox 2">
            <a:extLst>
              <a:ext uri="{FF2B5EF4-FFF2-40B4-BE49-F238E27FC236}">
                <a16:creationId xmlns:a16="http://schemas.microsoft.com/office/drawing/2014/main" id="{C648551E-69E3-6642-964A-A4428E4AFA1B}"/>
              </a:ext>
            </a:extLst>
          </p:cNvPr>
          <p:cNvSpPr txBox="1"/>
          <p:nvPr/>
        </p:nvSpPr>
        <p:spPr>
          <a:xfrm>
            <a:off x="457201" y="3376246"/>
            <a:ext cx="11306908" cy="1754326"/>
          </a:xfrm>
          <a:prstGeom prst="rect">
            <a:avLst/>
          </a:prstGeom>
          <a:noFill/>
        </p:spPr>
        <p:txBody>
          <a:bodyPr numCol="1" rtlCol="0" wrap="square">
            <a:spAutoFit/>
          </a:bodyPr>
          <a:lstStyle/>
          <a:p>
            <a:endParaRPr b="1" dirty="0" i="1" lang="en-US" sz="3600" u="sng">
              <a:solidFill>
                <a:srgbClr val="FFC000"/>
              </a:solidFill>
            </a:endParaRPr>
          </a:p>
          <a:p>
            <a:r>
              <a:rPr b="1" dirty="0" i="1" lang="en-US" sz="3600">
                <a:solidFill>
                  <a:srgbClr val="FFC000"/>
                </a:solidFill>
              </a:rPr>
              <a:t>Opener: What is your</a:t>
            </a:r>
            <a:r>
              <a:rPr b="1" dirty="0" lang="en-US" sz="3600">
                <a:solidFill>
                  <a:srgbClr val="FFC000"/>
                </a:solidFill>
              </a:rPr>
              <a:t> </a:t>
            </a:r>
            <a:r>
              <a:rPr b="1" dirty="0" i="1" lang="en-US" sz="3600">
                <a:solidFill>
                  <a:srgbClr val="FFC000"/>
                </a:solidFill>
              </a:rPr>
              <a:t>perspective of this topic? What does it mean to you?</a:t>
            </a:r>
          </a:p>
        </p:txBody>
      </p:sp>
    </p:spTree>
    <p:extLst>
      <p:ext uri="{BB962C8B-B14F-4D97-AF65-F5344CB8AC3E}">
        <p14:creationId xmlns:p14="http://schemas.microsoft.com/office/powerpoint/2010/main" val="713235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altLang="en-GB" dirty="0" lang="en-GB"/>
              <a:t>Key Verse for Meditation: </a:t>
            </a:r>
          </a:p>
        </p:txBody>
      </p:sp>
      <p:sp>
        <p:nvSpPr>
          <p:cNvPr id="4" name="Horizontal Scroll 3"/>
          <p:cNvSpPr/>
          <p:nvPr/>
        </p:nvSpPr>
        <p:spPr>
          <a:xfrm>
            <a:off x="1349829" y="1287780"/>
            <a:ext cx="9318171" cy="454386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endParaRPr altLang="en-GB" dirty="0" lang="en-GB" sz="3600"/>
          </a:p>
          <a:p>
            <a:r>
              <a:rPr altLang="en-GB" dirty="0" lang="en-GB" sz="3600"/>
              <a:t> “</a:t>
            </a:r>
            <a:r>
              <a:rPr altLang="en-GB" dirty="0" i="1" lang="en-GB" sz="3600"/>
              <a:t>But put ye on the Lord Jesus Christ, and make not provision for the flesh, to fulfil the lusts thereof” - </a:t>
            </a:r>
            <a:r>
              <a:rPr altLang="en-GB" b="1" dirty="0" i="1" lang="en-GB" sz="3600">
                <a:solidFill>
                  <a:schemeClr val="tx1"/>
                </a:solidFill>
              </a:rPr>
              <a:t>Rom 13:14 </a:t>
            </a:r>
            <a:endParaRPr altLang="en-GB" b="1" dirty="0" lang="en-GB" sz="3600">
              <a:solidFill>
                <a:schemeClr val="tx1"/>
              </a:solidFill>
            </a:endParaRPr>
          </a:p>
        </p:txBody>
      </p:sp>
    </p:spTree>
    <p:extLst>
      <p:ext uri="{BB962C8B-B14F-4D97-AF65-F5344CB8AC3E}">
        <p14:creationId xmlns:p14="http://schemas.microsoft.com/office/powerpoint/2010/main" val="2006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2725416" y="517601"/>
            <a:ext cx="7034046" cy="849370"/>
          </a:xfrm>
          <a:prstGeom prst="doubleWave">
            <a:avLst>
              <a:gd fmla="val 6250" name="adj1"/>
              <a:gd fmla="val -644" name="adj2"/>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r>
              <a:rPr altLang="en-GB" dirty="0" lang="en-GB" sz="3600">
                <a:solidFill>
                  <a:schemeClr val="bg1"/>
                </a:solidFill>
              </a:rPr>
              <a:t>Let’s read the ‘Introduction’.</a:t>
            </a:r>
          </a:p>
        </p:txBody>
      </p:sp>
      <p:sp>
        <p:nvSpPr>
          <p:cNvPr id="3" name="Rectangle 2">
            <a:extLst>
              <a:ext uri="{FF2B5EF4-FFF2-40B4-BE49-F238E27FC236}">
                <a16:creationId xmlns:a16="http://schemas.microsoft.com/office/drawing/2014/main" id="{800E9518-D8CE-374E-A828-623862E91BA7}"/>
              </a:ext>
            </a:extLst>
          </p:cNvPr>
          <p:cNvSpPr/>
          <p:nvPr/>
        </p:nvSpPr>
        <p:spPr>
          <a:xfrm>
            <a:off x="738354" y="1683494"/>
            <a:ext cx="11008169" cy="4469878"/>
          </a:xfrm>
          <a:prstGeom prst="rect">
            <a:avLst/>
          </a:prstGeom>
        </p:spPr>
        <p:txBody>
          <a:bodyPr numCol="1" wrap="square">
            <a:spAutoFit/>
          </a:bodyPr>
          <a:lstStyle/>
          <a:p>
            <a:pPr>
              <a:lnSpc>
                <a:spcPct val="150000"/>
              </a:lnSpc>
            </a:pPr>
            <a:r>
              <a:rPr altLang="en-GB" dirty="0" lang="en-GB" sz="2400">
                <a:latin charset="0" pitchFamily="2" typeface="Helvetica"/>
              </a:rPr>
              <a:t>It is obvious that many people have put self in a position which should belong to God. As Christians, we might conclude that this is not our problem since God is in control of our lives. God certainly remains faithful to those with hearts that are pure, and who strive to align their wills with His. Satan, however, is eager to entrap each of us in some snare of self. In this lesson, we will delve into how and why a Christian deals with self, and we will take a look at how to avoid the traps used by Satan in this area. </a:t>
            </a:r>
            <a:r>
              <a:rPr altLang="en-GB" dirty="0" lang="en-GB" sz="2400">
                <a:solidFill>
                  <a:srgbClr val="FF0000"/>
                </a:solidFill>
                <a:latin charset="0" pitchFamily="2" typeface="Helvetica"/>
              </a:rPr>
              <a:t>1 Cor. 10:12</a:t>
            </a:r>
            <a:r>
              <a:rPr altLang="en-GB" dirty="0" i="1" lang="en-GB" sz="2400">
                <a:solidFill>
                  <a:srgbClr val="FF0000"/>
                </a:solidFill>
                <a:latin charset="0" pitchFamily="2" typeface="Helvetica"/>
              </a:rPr>
              <a:t>, “</a:t>
            </a:r>
            <a:r>
              <a:rPr altLang="en-GB" dirty="0" i="1" lang="en-GB" sz="2400">
                <a:solidFill>
                  <a:srgbClr val="FF0000"/>
                </a:solidFill>
              </a:rPr>
              <a:t>Wherefore let him that thinketh he </a:t>
            </a:r>
            <a:r>
              <a:rPr altLang="en-GB" dirty="0" err="1" i="1" lang="en-GB" sz="2400">
                <a:solidFill>
                  <a:srgbClr val="FF0000"/>
                </a:solidFill>
              </a:rPr>
              <a:t>standeth</a:t>
            </a:r>
            <a:r>
              <a:rPr altLang="en-GB" dirty="0" i="1" lang="en-GB" sz="2400">
                <a:solidFill>
                  <a:srgbClr val="FF0000"/>
                </a:solidFill>
              </a:rPr>
              <a:t> take heed lest he fall.”</a:t>
            </a:r>
            <a:endParaRPr altLang="en-GB" dirty="0" i="1" lang="en-GB" sz="2400">
              <a:solidFill>
                <a:srgbClr val="FF0000"/>
              </a:solidFill>
              <a:effectLst/>
              <a:latin charset="0" pitchFamily="2" typeface="Helvetica"/>
            </a:endParaRPr>
          </a:p>
        </p:txBody>
      </p:sp>
    </p:spTree>
    <p:extLst>
      <p:ext uri="{BB962C8B-B14F-4D97-AF65-F5344CB8AC3E}">
        <p14:creationId xmlns:p14="http://schemas.microsoft.com/office/powerpoint/2010/main" val="2129462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464457" y="309967"/>
            <a:ext cx="11248572" cy="5481233"/>
          </a:xfrm>
          <a:prstGeom prst="doubleWave">
            <a:avLst>
              <a:gd fmla="val 3602" name="adj1"/>
              <a:gd fmla="val 0" name="adj2"/>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lvl="0"/>
            <a:r>
              <a:rPr altLang="en-GB" dirty="0" i="1" lang="en-GB" sz="2400"/>
              <a:t>It is important to recognize ourselves as unique, significant persons who are valuable to God and to others. Satan, however, would attempt to edge that </a:t>
            </a:r>
            <a:r>
              <a:rPr altLang="en-GB" b="1" dirty="0" i="1" lang="en-GB" sz="2400"/>
              <a:t>self-esteem</a:t>
            </a:r>
            <a:r>
              <a:rPr altLang="en-GB" dirty="0" i="1" lang="en-GB" sz="2400"/>
              <a:t> into an attitude of </a:t>
            </a:r>
            <a:r>
              <a:rPr altLang="en-GB" b="1" dirty="0" i="1" lang="en-GB" sz="2400"/>
              <a:t>self-assertion</a:t>
            </a:r>
            <a:r>
              <a:rPr altLang="en-GB" dirty="0" i="1" lang="en-GB" sz="2400"/>
              <a:t>, making us prone to contend for our ways and to disregard the thoughts and opinions of others. </a:t>
            </a:r>
            <a:endParaRPr altLang="en-GB" dirty="0" lang="en-GB" sz="2400"/>
          </a:p>
          <a:p>
            <a:pPr lvl="0"/>
            <a:endParaRPr altLang="en-GB" dirty="0" lang="en-GB" sz="2400"/>
          </a:p>
          <a:p>
            <a:r>
              <a:rPr altLang="en-GB" b="1" dirty="0" lang="en-GB" sz="3200">
                <a:solidFill>
                  <a:schemeClr val="tx1"/>
                </a:solidFill>
              </a:rPr>
              <a:t>1. </a:t>
            </a:r>
            <a:r>
              <a:rPr altLang="en-GB" b="1" dirty="0" lang="en-GB" sz="2800">
                <a:solidFill>
                  <a:schemeClr val="tx1"/>
                </a:solidFill>
              </a:rPr>
              <a:t>Self-esteem </a:t>
            </a:r>
            <a:r>
              <a:rPr altLang="en-GB" dirty="0" lang="en-GB" sz="2800"/>
              <a:t>– </a:t>
            </a:r>
            <a:r>
              <a:rPr altLang="en-GB" dirty="0" lang="en-GB" sz="2800">
                <a:solidFill>
                  <a:srgbClr val="FFFF00"/>
                </a:solidFill>
              </a:rPr>
              <a:t>Read item 3 in Student’s outline.</a:t>
            </a:r>
          </a:p>
          <a:p>
            <a:r>
              <a:rPr altLang="en-GB" dirty="0" err="1" lang="en-GB" sz="2800"/>
              <a:t>i</a:t>
            </a:r>
            <a:r>
              <a:rPr altLang="en-GB" dirty="0" lang="en-GB" sz="2800"/>
              <a:t>. Define Self-esteem. Is it bad? Explain.</a:t>
            </a:r>
          </a:p>
          <a:p>
            <a:r>
              <a:rPr altLang="en-GB" dirty="0" lang="en-GB" sz="2800"/>
              <a:t>ii. Read Philippians 2:3. </a:t>
            </a:r>
            <a:r>
              <a:rPr altLang="en-GB" dirty="0" i="1" lang="en-GB" sz="2800"/>
              <a:t>What actions we can take or apply to prevent self-esteem from becoming an attitude of </a:t>
            </a:r>
            <a:r>
              <a:rPr altLang="en-GB" dirty="0" i="1" lang="en-GB" sz="2800">
                <a:solidFill>
                  <a:srgbClr val="FFFF00"/>
                </a:solidFill>
              </a:rPr>
              <a:t>self-assertion (the act of asserting oneself or one's own rights, claims, or opinions; the act of asserting one's superiority over others.)?</a:t>
            </a:r>
            <a:endParaRPr altLang="en-GB" dirty="0" lang="en-GB" sz="2800">
              <a:solidFill>
                <a:srgbClr val="FFFF00"/>
              </a:solidFill>
            </a:endParaRPr>
          </a:p>
          <a:p>
            <a:pPr lvl="0"/>
            <a:endParaRPr altLang="en-GB" dirty="0" lang="en-GB" sz="2400"/>
          </a:p>
        </p:txBody>
      </p:sp>
    </p:spTree>
    <p:extLst>
      <p:ext uri="{BB962C8B-B14F-4D97-AF65-F5344CB8AC3E}">
        <p14:creationId xmlns:p14="http://schemas.microsoft.com/office/powerpoint/2010/main" val="1081894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464456" y="338995"/>
            <a:ext cx="11352405" cy="5903543"/>
          </a:xfrm>
          <a:prstGeom prst="doubleWave">
            <a:avLst>
              <a:gd fmla="val 6250" name="adj1"/>
              <a:gd fmla="val -156" name="adj2"/>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just"/>
            <a:r>
              <a:rPr altLang="en-GB" b="1" dirty="0" lang="en-GB" sz="2800">
                <a:solidFill>
                  <a:schemeClr val="tx1"/>
                </a:solidFill>
                <a:latin charset="-79" panose="02010803020104030203" pitchFamily="2" typeface="Aharoni"/>
                <a:cs charset="-79" panose="02010803020104030203" pitchFamily="2" typeface="Aharoni"/>
              </a:rPr>
              <a:t>2. Self-reliance </a:t>
            </a:r>
            <a:r>
              <a:rPr altLang="en-GB" dirty="0" lang="en-GB" sz="2800">
                <a:solidFill>
                  <a:schemeClr val="tx1"/>
                </a:solidFill>
              </a:rPr>
              <a:t>-</a:t>
            </a:r>
            <a:r>
              <a:rPr altLang="en-GB" dirty="0" lang="en-GB" sz="2800"/>
              <a:t> </a:t>
            </a:r>
            <a:r>
              <a:rPr altLang="en-GB" dirty="0" lang="en-GB" sz="2800">
                <a:solidFill>
                  <a:srgbClr val="FFFF00"/>
                </a:solidFill>
              </a:rPr>
              <a:t>Read item 4 in Student’s outline. </a:t>
            </a:r>
            <a:r>
              <a:rPr altLang="en-GB" dirty="0" i="1" lang="en-GB" sz="2800">
                <a:solidFill>
                  <a:srgbClr val="FFFF00"/>
                </a:solidFill>
              </a:rPr>
              <a:t> </a:t>
            </a:r>
          </a:p>
          <a:p>
            <a:pPr algn="just"/>
            <a:r>
              <a:rPr altLang="en-GB" dirty="0" err="1" i="1" lang="en-GB" sz="2800"/>
              <a:t>i</a:t>
            </a:r>
            <a:r>
              <a:rPr altLang="en-GB" dirty="0" i="1" lang="en-GB" sz="2800"/>
              <a:t>. What is self-reliance? ii. Mention some Bible characters who were self-reliant and some that relied on God instead.</a:t>
            </a:r>
          </a:p>
          <a:p>
            <a:r>
              <a:rPr altLang="en-GB" dirty="0" i="1" lang="en-GB" sz="2800"/>
              <a:t>iii. Briefly outline some guidelines that will help us to avoid relying on one’s self: </a:t>
            </a:r>
            <a:r>
              <a:rPr altLang="en-GB" b="1" dirty="0" i="1" lang="en-GB" sz="2800">
                <a:solidFill>
                  <a:srgbClr val="FFFF00"/>
                </a:solidFill>
              </a:rPr>
              <a:t>Prov. 3:5-6, 27:17;</a:t>
            </a:r>
            <a:r>
              <a:rPr altLang="en-GB" b="1" dirty="0" i="1" lang="en-GB" sz="2800">
                <a:solidFill>
                  <a:schemeClr val="tx1"/>
                </a:solidFill>
              </a:rPr>
              <a:t> </a:t>
            </a:r>
            <a:r>
              <a:rPr altLang="en-GB" b="1" dirty="0" i="1" lang="en-GB" sz="2800">
                <a:solidFill>
                  <a:srgbClr val="FFFF00"/>
                </a:solidFill>
              </a:rPr>
              <a:t>Isaiah 2:22.</a:t>
            </a:r>
            <a:endParaRPr altLang="en-GB" dirty="0" lang="en-GB" sz="2800">
              <a:solidFill>
                <a:schemeClr val="tx1"/>
              </a:solidFill>
            </a:endParaRPr>
          </a:p>
        </p:txBody>
      </p:sp>
    </p:spTree>
    <p:extLst>
      <p:ext uri="{BB962C8B-B14F-4D97-AF65-F5344CB8AC3E}">
        <p14:creationId xmlns:p14="http://schemas.microsoft.com/office/powerpoint/2010/main" val="3484293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275771" y="411565"/>
            <a:ext cx="11625943" cy="5119413"/>
          </a:xfrm>
          <a:prstGeom prst="doubleWave">
            <a:avLst>
              <a:gd fmla="val 3982" name="adj1"/>
              <a:gd fmla="val 0" name="adj2"/>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r>
              <a:rPr altLang="en-GB" b="1" dirty="0" lang="en-GB" sz="3200">
                <a:solidFill>
                  <a:schemeClr val="tx1"/>
                </a:solidFill>
                <a:latin charset="-79" panose="02010803020104030203" pitchFamily="2" typeface="Aharoni"/>
                <a:cs charset="-79" panose="02010803020104030203" pitchFamily="2" typeface="Aharoni"/>
              </a:rPr>
              <a:t>3. Self-pity </a:t>
            </a:r>
            <a:r>
              <a:rPr altLang="en-GB" dirty="0" i="1" lang="en-GB" sz="2800"/>
              <a:t>– </a:t>
            </a:r>
            <a:r>
              <a:rPr altLang="en-GB" dirty="0" lang="en-GB" sz="2800">
                <a:solidFill>
                  <a:srgbClr val="FFFF00"/>
                </a:solidFill>
              </a:rPr>
              <a:t>Read item 2 on Student’s outline.</a:t>
            </a:r>
          </a:p>
          <a:p>
            <a:r>
              <a:rPr altLang="en-GB" dirty="0" err="1" lang="en-GB" sz="2800"/>
              <a:t>i</a:t>
            </a:r>
            <a:r>
              <a:rPr altLang="en-GB" dirty="0" lang="en-GB" sz="2800"/>
              <a:t>. What is self-pity? ii. </a:t>
            </a:r>
            <a:r>
              <a:rPr altLang="en-GB" b="1" dirty="0" i="1" lang="en-GB" sz="2800">
                <a:solidFill>
                  <a:srgbClr val="FFFF00"/>
                </a:solidFill>
              </a:rPr>
              <a:t>Read</a:t>
            </a:r>
            <a:r>
              <a:rPr altLang="en-GB" b="1" dirty="0" i="1" lang="en-GB" sz="2800">
                <a:solidFill>
                  <a:schemeClr val="tx1"/>
                </a:solidFill>
              </a:rPr>
              <a:t> </a:t>
            </a:r>
            <a:r>
              <a:rPr altLang="en-GB" b="1" dirty="0" i="1" lang="en-GB" sz="2800">
                <a:solidFill>
                  <a:srgbClr val="FFFF00"/>
                </a:solidFill>
              </a:rPr>
              <a:t>Romans 8:28; 1 Sam. 30:6; Job 23:10; Psalm 37:23</a:t>
            </a:r>
            <a:r>
              <a:rPr altLang="en-GB" dirty="0" i="1" lang="en-GB" sz="2800">
                <a:solidFill>
                  <a:srgbClr val="FFFF00"/>
                </a:solidFill>
              </a:rPr>
              <a:t>.</a:t>
            </a:r>
            <a:r>
              <a:rPr altLang="en-GB" dirty="0" i="1" lang="en-GB" sz="2800"/>
              <a:t> Describe some actions we can take to apply these principles in our lives</a:t>
            </a:r>
          </a:p>
          <a:p>
            <a:endParaRPr altLang="en-GB" dirty="0" i="1" lang="en-GB" sz="2800"/>
          </a:p>
        </p:txBody>
      </p:sp>
    </p:spTree>
    <p:extLst>
      <p:ext uri="{BB962C8B-B14F-4D97-AF65-F5344CB8AC3E}">
        <p14:creationId xmlns:p14="http://schemas.microsoft.com/office/powerpoint/2010/main" val="2877745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275771" y="411565"/>
            <a:ext cx="11625943" cy="5119413"/>
          </a:xfrm>
          <a:prstGeom prst="doubleWave">
            <a:avLst>
              <a:gd fmla="val 3982" name="adj1"/>
              <a:gd fmla="val 0" name="adj2"/>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r>
              <a:rPr altLang="en-GB" b="1" dirty="0" i="1" lang="en-GB" sz="3200">
                <a:solidFill>
                  <a:schemeClr val="tx1"/>
                </a:solidFill>
                <a:latin charset="-79" panose="02010803020104030203" pitchFamily="2" typeface="Aharoni"/>
                <a:cs charset="-79" panose="02010803020104030203" pitchFamily="2" typeface="Aharoni"/>
              </a:rPr>
              <a:t>4. </a:t>
            </a:r>
            <a:r>
              <a:rPr altLang="en-GB" b="1" dirty="0" lang="en-GB" sz="3200">
                <a:solidFill>
                  <a:schemeClr val="tx1"/>
                </a:solidFill>
                <a:latin charset="-79" panose="02010803020104030203" pitchFamily="2" typeface="Aharoni"/>
                <a:cs charset="-79" panose="02010803020104030203" pitchFamily="2" typeface="Aharoni"/>
              </a:rPr>
              <a:t>Self-indulgence </a:t>
            </a:r>
            <a:r>
              <a:rPr altLang="en-GB" dirty="0" lang="en-GB" sz="2800"/>
              <a:t>– </a:t>
            </a:r>
            <a:r>
              <a:rPr altLang="en-GB" dirty="0" lang="en-GB" sz="2800">
                <a:solidFill>
                  <a:srgbClr val="FFFF00"/>
                </a:solidFill>
              </a:rPr>
              <a:t>Read item 5 in student’s outline</a:t>
            </a:r>
            <a:r>
              <a:rPr altLang="en-GB" dirty="0" lang="en-GB" sz="2800"/>
              <a:t>. </a:t>
            </a:r>
          </a:p>
          <a:p>
            <a:r>
              <a:rPr altLang="en-GB" b="1" dirty="0" lang="en-GB" sz="3200">
                <a:solidFill>
                  <a:schemeClr val="tx1"/>
                </a:solidFill>
              </a:rPr>
              <a:t>Rom 12 vs 1, Matt 16 vs 24:</a:t>
            </a:r>
            <a:r>
              <a:rPr altLang="en-GB" dirty="0" lang="en-GB" sz="2800"/>
              <a:t> </a:t>
            </a:r>
          </a:p>
          <a:p>
            <a:pPr indent="-571500" marL="571500">
              <a:buAutoNum type="romanLcPeriod"/>
            </a:pPr>
            <a:r>
              <a:rPr altLang="en-GB" dirty="0" i="1" lang="en-GB" sz="2800"/>
              <a:t>What is self-indulgence?</a:t>
            </a:r>
          </a:p>
          <a:p>
            <a:pPr indent="-571500" marL="571500">
              <a:buAutoNum type="romanLcPeriod"/>
            </a:pPr>
            <a:r>
              <a:rPr altLang="en-GB" dirty="0" i="1" lang="en-GB" sz="2800"/>
              <a:t>What’s wrong with yearning for more in life? </a:t>
            </a:r>
          </a:p>
          <a:p>
            <a:pPr indent="-571500" marL="571500">
              <a:buAutoNum type="romanLcPeriod"/>
            </a:pPr>
            <a:r>
              <a:rPr altLang="en-GB" dirty="0" i="1" lang="en-GB" sz="2800"/>
              <a:t>What are the clear signs of self-indulgence? </a:t>
            </a:r>
            <a:endParaRPr altLang="en-GB" dirty="0" lang="en-GB" sz="2800"/>
          </a:p>
        </p:txBody>
      </p:sp>
    </p:spTree>
    <p:extLst>
      <p:ext uri="{BB962C8B-B14F-4D97-AF65-F5344CB8AC3E}">
        <p14:creationId xmlns:p14="http://schemas.microsoft.com/office/powerpoint/2010/main" val="201846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632847" y="309967"/>
            <a:ext cx="10926305" cy="5119413"/>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pPr algn="ctr"/>
            <a:r>
              <a:rPr altLang="en-GB" b="1" dirty="0" lang="en-GB" sz="4000">
                <a:solidFill>
                  <a:schemeClr val="tx1"/>
                </a:solidFill>
                <a:latin charset="-79" panose="02010803020104030203" pitchFamily="2" typeface="Aharoni"/>
                <a:cs charset="-79" panose="02010803020104030203" pitchFamily="2" typeface="Aharoni"/>
              </a:rPr>
              <a:t>Challenge Yourself</a:t>
            </a:r>
          </a:p>
          <a:p>
            <a:pPr algn="ctr"/>
            <a:endParaRPr altLang="en-GB" b="1" dirty="0" lang="en-GB" sz="2800">
              <a:solidFill>
                <a:schemeClr val="bg1"/>
              </a:solidFill>
            </a:endParaRPr>
          </a:p>
          <a:p>
            <a:pPr algn="just"/>
            <a:r>
              <a:rPr altLang="en-GB" dirty="0" i="1" lang="en-GB" sz="2800"/>
              <a:t>This study presented areas of our lives that Satan tries to use to gain access to our minds. Did you find yourself reacting strongly to this topic? If so, stop for a minute and challenge yourself as to how you could better serve the Lord in this area.</a:t>
            </a:r>
          </a:p>
        </p:txBody>
      </p:sp>
    </p:spTree>
    <p:extLst>
      <p:ext uri="{BB962C8B-B14F-4D97-AF65-F5344CB8AC3E}">
        <p14:creationId xmlns:p14="http://schemas.microsoft.com/office/powerpoint/2010/main" val="1164135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Wave 1"/>
          <p:cNvSpPr/>
          <p:nvPr/>
        </p:nvSpPr>
        <p:spPr>
          <a:xfrm>
            <a:off x="632847" y="309967"/>
            <a:ext cx="10926305" cy="5119413"/>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anchor="ctr" numCol="1" rtlCol="0"/>
          <a:lstStyle/>
          <a:p>
            <a:endParaRPr altLang="en-GB" dirty="0" lang="en-GB" sz="2400"/>
          </a:p>
          <a:p>
            <a:r>
              <a:rPr altLang="en-GB" dirty="0" lang="en-GB" sz="2400"/>
              <a:t> </a:t>
            </a:r>
            <a:r>
              <a:rPr altLang="en-GB" dirty="0" i="1" lang="en-GB" sz="2400"/>
              <a:t>When we surrender our lives to God and experience salvation, we restore our Creator to His rightful place - at the centre of our existence—acknowledging His control and Lordship of our lives. We however can find ourselves pitying, esteeming, relying and indulging ourselves as life progresses.</a:t>
            </a:r>
            <a:endParaRPr altLang="en-GB" dirty="0" lang="en-GB" sz="2400">
              <a:solidFill>
                <a:srgbClr val="FF0000"/>
              </a:solidFill>
            </a:endParaRPr>
          </a:p>
          <a:p>
            <a:pPr lvl="0"/>
            <a:endParaRPr altLang="en-GB" dirty="0" lang="en-GB" sz="2400">
              <a:solidFill>
                <a:srgbClr val="FF0000"/>
              </a:solidFill>
            </a:endParaRPr>
          </a:p>
          <a:p>
            <a:pPr lvl="0"/>
            <a:r>
              <a:rPr altLang="en-GB" dirty="0" lang="en-GB" sz="2800"/>
              <a:t>As we study this lesson, we shall define each the following</a:t>
            </a:r>
            <a:r>
              <a:rPr altLang="en-GB" dirty="0" lang="en-GB" sz="2800">
                <a:solidFill>
                  <a:srgbClr val="FFFF00"/>
                </a:solidFill>
              </a:rPr>
              <a:t>: </a:t>
            </a:r>
            <a:r>
              <a:rPr altLang="en-GB" b="1" dirty="0" lang="en-GB" sz="2800">
                <a:solidFill>
                  <a:srgbClr val="FFFF00"/>
                </a:solidFill>
              </a:rPr>
              <a:t>self-pity</a:t>
            </a:r>
            <a:r>
              <a:rPr altLang="en-GB" dirty="0" lang="en-GB" sz="2800">
                <a:solidFill>
                  <a:srgbClr val="FFFF00"/>
                </a:solidFill>
              </a:rPr>
              <a:t>, </a:t>
            </a:r>
            <a:r>
              <a:rPr altLang="en-GB" b="1" dirty="0" lang="en-GB" sz="2800">
                <a:solidFill>
                  <a:srgbClr val="FFFF00"/>
                </a:solidFill>
              </a:rPr>
              <a:t>self-esteem</a:t>
            </a:r>
            <a:r>
              <a:rPr altLang="en-GB" dirty="0" lang="en-GB" sz="2800">
                <a:solidFill>
                  <a:srgbClr val="FFFF00"/>
                </a:solidFill>
              </a:rPr>
              <a:t>, </a:t>
            </a:r>
            <a:r>
              <a:rPr altLang="en-GB" b="1" dirty="0" lang="en-GB" sz="2800">
                <a:solidFill>
                  <a:srgbClr val="FFFF00"/>
                </a:solidFill>
              </a:rPr>
              <a:t>self-reliance</a:t>
            </a:r>
            <a:r>
              <a:rPr altLang="en-GB" dirty="0" lang="en-GB" sz="2800">
                <a:solidFill>
                  <a:srgbClr val="FFFF00"/>
                </a:solidFill>
              </a:rPr>
              <a:t>, </a:t>
            </a:r>
            <a:r>
              <a:rPr altLang="en-GB" b="1" dirty="0" lang="en-GB" sz="2800">
                <a:solidFill>
                  <a:srgbClr val="FFFF00"/>
                </a:solidFill>
              </a:rPr>
              <a:t>self-indulgence</a:t>
            </a:r>
            <a:r>
              <a:rPr altLang="en-GB" dirty="0" lang="en-GB" sz="2800"/>
              <a:t>. We shall endeavour to unravel how each manifests itself and how in practical ways, we can overcome.</a:t>
            </a:r>
          </a:p>
          <a:p>
            <a:pPr algn="ctr"/>
            <a:endParaRPr altLang="en-GB" dirty="0" lang="en-GB" sz="2400">
              <a:solidFill>
                <a:schemeClr val="bg1"/>
              </a:solidFill>
            </a:endParaRPr>
          </a:p>
        </p:txBody>
      </p:sp>
    </p:spTree>
    <p:extLst>
      <p:ext uri="{BB962C8B-B14F-4D97-AF65-F5344CB8AC3E}">
        <p14:creationId xmlns:p14="http://schemas.microsoft.com/office/powerpoint/2010/main" val="1294605369"/>
      </p:ext>
    </p:extLst>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panose="020F0302020204030204"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a="http://schemas.openxmlformats.org/drawingml/2006/main" name="Basis">
  <a:themeElements>
    <a:clrScheme name="Blue Warm">
      <a:dk1>
        <a:sysClr lastClr="000000" val="windowText"/>
      </a:dk1>
      <a:lt1>
        <a:sysClr lastClr="FFFFFF" val="window"/>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panose="020B0503020204020204"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panose="020B0503020204020204"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b="100000" l="100000" r="100000" t="100000"/>
          </a:path>
        </a:gradFill>
      </a:fillStyleLst>
      <a:lnStyleLst>
        <a:ln algn="ctr" cap="flat" cmpd="sng" w="10000">
          <a:solidFill>
            <a:schemeClr val="phClr"/>
          </a:solidFill>
          <a:prstDash val="solid"/>
        </a:ln>
        <a:ln algn="ctr" cap="flat" cmpd="sng" w="19050">
          <a:solidFill>
            <a:schemeClr val="phClr"/>
          </a:solidFill>
          <a:prstDash val="solid"/>
        </a:ln>
        <a:ln algn="ctr" cap="flat" cmpd="dbl" w="53975">
          <a:solidFill>
            <a:schemeClr val="phClr"/>
          </a:solidFill>
          <a:prstDash val="solid"/>
        </a:ln>
      </a:lnStyleLst>
      <a:effectStyleLst>
        <a:effectStyle>
          <a:effectLst/>
        </a:effectStyle>
        <a:effectStyle>
          <a:effectLst>
            <a:outerShdw blurRad="38100" dir="5400000" dist="25400" rotWithShape="0">
              <a:srgbClr val="000000">
                <a:alpha val="45000"/>
              </a:srgbClr>
            </a:outerShdw>
          </a:effectLst>
        </a:effectStyle>
        <a:effectStyle>
          <a:effectLst>
            <a:outerShdw blurRad="38100" dir="5400000" dist="25400" rotWithShape="0">
              <a:srgbClr val="000000">
                <a:alpha val="45000"/>
              </a:srgbClr>
            </a:outerShdw>
          </a:effectLst>
          <a:scene3d>
            <a:camera prst="orthographicFront">
              <a:rot lat="0" lon="0" rev="0"/>
            </a:camera>
            <a:lightRig dir="t" rig="brightRoom"/>
          </a:scene3d>
          <a:sp3d contourW="25400" extrusionH="12700" prstMaterial="flat">
            <a:bevelT h="152400" prst="angle" w="63500"/>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id="{5665723A-49BA-4B57-8411-A56F8F207965}" name="Basis" vid="{D9D01AC2-EE7D-4E49-99EE-8E62E4E7E8A7}"/>
    </a:ext>
  </a:extLst>
</a:theme>
</file>

<file path=docProps/app.xml><?xml version="1.0" encoding="utf-8"?>
<Properties xmlns="http://schemas.openxmlformats.org/officeDocument/2006/extended-properties" xmlns:vt="http://schemas.openxmlformats.org/officeDocument/2006/docPropsVTypes">
  <Words>630</Words>
  <Paragraphs>41</Paragraphs>
  <Slides>9</Slides>
  <Notes>9</Notes>
  <TotalTime>2528</TotalTime>
  <HiddenSlides>0</HiddenSlides>
  <MMClips>0</MMClips>
  <ScaleCrop>false</ScaleCrop>
  <HeadingPairs>
    <vt:vector baseType="variant" size="6">
      <vt:variant>
        <vt:lpstr>Fonts Used</vt:lpstr>
      </vt:variant>
      <vt:variant>
        <vt:i4>4</vt:i4>
      </vt:variant>
      <vt:variant>
        <vt:lpstr>Theme</vt:lpstr>
      </vt:variant>
      <vt:variant>
        <vt:i4>1</vt:i4>
      </vt:variant>
      <vt:variant>
        <vt:lpstr>Slide Titles</vt:lpstr>
      </vt:variant>
      <vt:variant>
        <vt:i4>9</vt:i4>
      </vt:variant>
    </vt:vector>
  </HeadingPairs>
  <TitlesOfParts>
    <vt:vector baseType="lpstr" size="14">
      <vt:lpstr>Aharoni</vt:lpstr>
      <vt:lpstr>Calibri</vt:lpstr>
      <vt:lpstr>Corbel</vt:lpstr>
      <vt:lpstr>Helvetica</vt:lpstr>
      <vt:lpstr>Basis</vt:lpstr>
      <vt:lpstr>Subtle snare of Self</vt:lpstr>
      <vt:lpstr>Key Verse for Meditation: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lication>Microsoft Macintosh PowerPoint</Application>
  <AppVersion>16.0016</AppVersion>
  <PresentationFormat>Widescreen</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2020-10-28T18:50:45Z</dcterms:created>
  <dc:creator>Matthew Ibukun</dc:creator>
  <cp:lastModifiedBy>Francis Odudu</cp:lastModifiedBy>
  <dcterms:modified xsi:type="dcterms:W3CDTF">2021-06-08T17:47:56Z</dcterms:modified>
  <cp:revision>64</cp:revision>
  <dc:title>Living Holy</dc:title>
</cp:coreProperties>
</file>